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5" r:id="rId4"/>
  </p:sldMasterIdLst>
  <p:notesMasterIdLst>
    <p:notesMasterId r:id="rId20"/>
  </p:notesMasterIdLst>
  <p:handoutMasterIdLst>
    <p:handoutMasterId r:id="rId21"/>
  </p:handoutMasterIdLst>
  <p:sldIdLst>
    <p:sldId id="256" r:id="rId5"/>
    <p:sldId id="261" r:id="rId6"/>
    <p:sldId id="257" r:id="rId7"/>
    <p:sldId id="271" r:id="rId8"/>
    <p:sldId id="275" r:id="rId9"/>
    <p:sldId id="276" r:id="rId10"/>
    <p:sldId id="277" r:id="rId11"/>
    <p:sldId id="279" r:id="rId12"/>
    <p:sldId id="291" r:id="rId13"/>
    <p:sldId id="281" r:id="rId14"/>
    <p:sldId id="287" r:id="rId15"/>
    <p:sldId id="282" r:id="rId16"/>
    <p:sldId id="293" r:id="rId17"/>
    <p:sldId id="292" r:id="rId18"/>
    <p:sldId id="28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7F7F7F"/>
    <a:srgbClr val="A6A6A6"/>
    <a:srgbClr val="BFBFBF"/>
    <a:srgbClr val="465359"/>
    <a:srgbClr val="757575"/>
    <a:srgbClr val="8B8B8B"/>
    <a:srgbClr val="B0B0B0"/>
    <a:srgbClr val="D3D3D3"/>
    <a:srgbClr val="EBEB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CDF9142-592A-47B7-B1A9-A76AA6C21C91}" v="19" dt="2021-07-28T16:43:31.8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226" autoAdjust="0"/>
  </p:normalViewPr>
  <p:slideViewPr>
    <p:cSldViewPr snapToGrid="0">
      <p:cViewPr varScale="1">
        <p:scale>
          <a:sx n="82" d="100"/>
          <a:sy n="82" d="100"/>
        </p:scale>
        <p:origin x="720" y="58"/>
      </p:cViewPr>
      <p:guideLst/>
    </p:cSldViewPr>
  </p:slideViewPr>
  <p:notesTextViewPr>
    <p:cViewPr>
      <p:scale>
        <a:sx n="1" d="1"/>
        <a:sy n="1" d="1"/>
      </p:scale>
      <p:origin x="0" y="0"/>
    </p:cViewPr>
  </p:notesTextViewPr>
  <p:notesViewPr>
    <p:cSldViewPr snapToGrid="0">
      <p:cViewPr varScale="1">
        <p:scale>
          <a:sx n="60" d="100"/>
          <a:sy n="60" d="100"/>
        </p:scale>
        <p:origin x="3187" y="3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ganthe Ramya M K" userId="b2360553e625f9a1" providerId="LiveId" clId="{FCDF9142-592A-47B7-B1A9-A76AA6C21C91}"/>
    <pc:docChg chg="undo custSel addSld delSld modSld sldOrd">
      <pc:chgData name="Suganthe Ramya M K" userId="b2360553e625f9a1" providerId="LiveId" clId="{FCDF9142-592A-47B7-B1A9-A76AA6C21C91}" dt="2021-07-29T07:28:57.716" v="2498" actId="948"/>
      <pc:docMkLst>
        <pc:docMk/>
      </pc:docMkLst>
      <pc:sldChg chg="modSp mod">
        <pc:chgData name="Suganthe Ramya M K" userId="b2360553e625f9a1" providerId="LiveId" clId="{FCDF9142-592A-47B7-B1A9-A76AA6C21C91}" dt="2021-07-28T16:38:53.403" v="2099" actId="20577"/>
        <pc:sldMkLst>
          <pc:docMk/>
          <pc:sldMk cId="2309165863" sldId="257"/>
        </pc:sldMkLst>
        <pc:spChg chg="mod">
          <ac:chgData name="Suganthe Ramya M K" userId="b2360553e625f9a1" providerId="LiveId" clId="{FCDF9142-592A-47B7-B1A9-A76AA6C21C91}" dt="2021-07-28T16:38:53.403" v="2099" actId="20577"/>
          <ac:spMkLst>
            <pc:docMk/>
            <pc:sldMk cId="2309165863" sldId="257"/>
            <ac:spMk id="5" creationId="{00000000-0000-0000-0000-000000000000}"/>
          </ac:spMkLst>
        </pc:spChg>
      </pc:sldChg>
      <pc:sldChg chg="modSp mod">
        <pc:chgData name="Suganthe Ramya M K" userId="b2360553e625f9a1" providerId="LiveId" clId="{FCDF9142-592A-47B7-B1A9-A76AA6C21C91}" dt="2021-07-28T16:33:38.959" v="1865" actId="6549"/>
        <pc:sldMkLst>
          <pc:docMk/>
          <pc:sldMk cId="3626630362" sldId="261"/>
        </pc:sldMkLst>
        <pc:spChg chg="mod">
          <ac:chgData name="Suganthe Ramya M K" userId="b2360553e625f9a1" providerId="LiveId" clId="{FCDF9142-592A-47B7-B1A9-A76AA6C21C91}" dt="2021-07-28T16:33:38.959" v="1865" actId="6549"/>
          <ac:spMkLst>
            <pc:docMk/>
            <pc:sldMk cId="3626630362" sldId="261"/>
            <ac:spMk id="5" creationId="{00000000-0000-0000-0000-000000000000}"/>
          </ac:spMkLst>
        </pc:spChg>
      </pc:sldChg>
      <pc:sldChg chg="modSp mod">
        <pc:chgData name="Suganthe Ramya M K" userId="b2360553e625f9a1" providerId="LiveId" clId="{FCDF9142-592A-47B7-B1A9-A76AA6C21C91}" dt="2021-07-28T06:50:39.347" v="87" actId="14100"/>
        <pc:sldMkLst>
          <pc:docMk/>
          <pc:sldMk cId="866586229" sldId="275"/>
        </pc:sldMkLst>
        <pc:spChg chg="mod">
          <ac:chgData name="Suganthe Ramya M K" userId="b2360553e625f9a1" providerId="LiveId" clId="{FCDF9142-592A-47B7-B1A9-A76AA6C21C91}" dt="2021-07-28T06:49:55.906" v="85" actId="14100"/>
          <ac:spMkLst>
            <pc:docMk/>
            <pc:sldMk cId="866586229" sldId="275"/>
            <ac:spMk id="6" creationId="{92D18484-6717-42C0-8E7A-7B81F13C662A}"/>
          </ac:spMkLst>
        </pc:spChg>
        <pc:spChg chg="mod">
          <ac:chgData name="Suganthe Ramya M K" userId="b2360553e625f9a1" providerId="LiveId" clId="{FCDF9142-592A-47B7-B1A9-A76AA6C21C91}" dt="2021-07-28T06:50:39.347" v="87" actId="14100"/>
          <ac:spMkLst>
            <pc:docMk/>
            <pc:sldMk cId="866586229" sldId="275"/>
            <ac:spMk id="7" creationId="{B6C574B9-FA8F-4723-94E1-8F94D86031C1}"/>
          </ac:spMkLst>
        </pc:spChg>
      </pc:sldChg>
      <pc:sldChg chg="addSp delSp modSp mod">
        <pc:chgData name="Suganthe Ramya M K" userId="b2360553e625f9a1" providerId="LiveId" clId="{FCDF9142-592A-47B7-B1A9-A76AA6C21C91}" dt="2021-07-28T07:33:32.516" v="350" actId="14100"/>
        <pc:sldMkLst>
          <pc:docMk/>
          <pc:sldMk cId="1553449115" sldId="276"/>
        </pc:sldMkLst>
        <pc:spChg chg="mod">
          <ac:chgData name="Suganthe Ramya M K" userId="b2360553e625f9a1" providerId="LiveId" clId="{FCDF9142-592A-47B7-B1A9-A76AA6C21C91}" dt="2021-07-28T07:11:25.503" v="112" actId="20577"/>
          <ac:spMkLst>
            <pc:docMk/>
            <pc:sldMk cId="1553449115" sldId="276"/>
            <ac:spMk id="2" creationId="{C5F7FD4F-FE92-4AC2-88A1-6BEC3BE9D96B}"/>
          </ac:spMkLst>
        </pc:spChg>
        <pc:spChg chg="mod">
          <ac:chgData name="Suganthe Ramya M K" userId="b2360553e625f9a1" providerId="LiveId" clId="{FCDF9142-592A-47B7-B1A9-A76AA6C21C91}" dt="2021-07-28T07:31:02.862" v="341" actId="5793"/>
          <ac:spMkLst>
            <pc:docMk/>
            <pc:sldMk cId="1553449115" sldId="276"/>
            <ac:spMk id="6" creationId="{92D18484-6717-42C0-8E7A-7B81F13C662A}"/>
          </ac:spMkLst>
        </pc:spChg>
        <pc:spChg chg="mod">
          <ac:chgData name="Suganthe Ramya M K" userId="b2360553e625f9a1" providerId="LiveId" clId="{FCDF9142-592A-47B7-B1A9-A76AA6C21C91}" dt="2021-07-28T07:30:30.699" v="338" actId="1076"/>
          <ac:spMkLst>
            <pc:docMk/>
            <pc:sldMk cId="1553449115" sldId="276"/>
            <ac:spMk id="7" creationId="{B6C574B9-FA8F-4723-94E1-8F94D86031C1}"/>
          </ac:spMkLst>
        </pc:spChg>
        <pc:picChg chg="del">
          <ac:chgData name="Suganthe Ramya M K" userId="b2360553e625f9a1" providerId="LiveId" clId="{FCDF9142-592A-47B7-B1A9-A76AA6C21C91}" dt="2021-07-28T06:50:48.830" v="88" actId="478"/>
          <ac:picMkLst>
            <pc:docMk/>
            <pc:sldMk cId="1553449115" sldId="276"/>
            <ac:picMk id="4" creationId="{690755AF-2C50-4220-90D5-A0968D6834A3}"/>
          </ac:picMkLst>
        </pc:picChg>
        <pc:picChg chg="add del mod">
          <ac:chgData name="Suganthe Ramya M K" userId="b2360553e625f9a1" providerId="LiveId" clId="{FCDF9142-592A-47B7-B1A9-A76AA6C21C91}" dt="2021-07-28T07:21:41.658" v="136" actId="478"/>
          <ac:picMkLst>
            <pc:docMk/>
            <pc:sldMk cId="1553449115" sldId="276"/>
            <ac:picMk id="5" creationId="{CCFDE1A3-ADAD-476F-A5BD-3E26E64DC658}"/>
          </ac:picMkLst>
        </pc:picChg>
        <pc:picChg chg="del">
          <ac:chgData name="Suganthe Ramya M K" userId="b2360553e625f9a1" providerId="LiveId" clId="{FCDF9142-592A-47B7-B1A9-A76AA6C21C91}" dt="2021-07-28T06:50:54.544" v="90" actId="478"/>
          <ac:picMkLst>
            <pc:docMk/>
            <pc:sldMk cId="1553449115" sldId="276"/>
            <ac:picMk id="8" creationId="{4FB0FBE5-2170-4295-B28B-6FB05118609C}"/>
          </ac:picMkLst>
        </pc:picChg>
        <pc:picChg chg="del">
          <ac:chgData name="Suganthe Ramya M K" userId="b2360553e625f9a1" providerId="LiveId" clId="{FCDF9142-592A-47B7-B1A9-A76AA6C21C91}" dt="2021-07-28T06:50:51.276" v="89" actId="478"/>
          <ac:picMkLst>
            <pc:docMk/>
            <pc:sldMk cId="1553449115" sldId="276"/>
            <ac:picMk id="10" creationId="{7D3DE714-8C4E-40DA-838E-F7DA3EA7E56D}"/>
          </ac:picMkLst>
        </pc:picChg>
        <pc:picChg chg="add del mod">
          <ac:chgData name="Suganthe Ramya M K" userId="b2360553e625f9a1" providerId="LiveId" clId="{FCDF9142-592A-47B7-B1A9-A76AA6C21C91}" dt="2021-07-28T07:21:43.880" v="137" actId="478"/>
          <ac:picMkLst>
            <pc:docMk/>
            <pc:sldMk cId="1553449115" sldId="276"/>
            <ac:picMk id="11" creationId="{A45B3352-6276-4095-95B3-239B04367F48}"/>
          </ac:picMkLst>
        </pc:picChg>
        <pc:picChg chg="add mod">
          <ac:chgData name="Suganthe Ramya M K" userId="b2360553e625f9a1" providerId="LiveId" clId="{FCDF9142-592A-47B7-B1A9-A76AA6C21C91}" dt="2021-07-28T07:24:28.540" v="152" actId="1076"/>
          <ac:picMkLst>
            <pc:docMk/>
            <pc:sldMk cId="1553449115" sldId="276"/>
            <ac:picMk id="13" creationId="{F73BF945-5F2F-4213-8E89-B905508C259B}"/>
          </ac:picMkLst>
        </pc:picChg>
        <pc:picChg chg="add mod">
          <ac:chgData name="Suganthe Ramya M K" userId="b2360553e625f9a1" providerId="LiveId" clId="{FCDF9142-592A-47B7-B1A9-A76AA6C21C91}" dt="2021-07-28T07:33:32.516" v="350" actId="14100"/>
          <ac:picMkLst>
            <pc:docMk/>
            <pc:sldMk cId="1553449115" sldId="276"/>
            <ac:picMk id="15" creationId="{FADA5E5D-1DFF-43A9-A306-021758A895B3}"/>
          </ac:picMkLst>
        </pc:picChg>
      </pc:sldChg>
      <pc:sldChg chg="addSp delSp modSp mod">
        <pc:chgData name="Suganthe Ramya M K" userId="b2360553e625f9a1" providerId="LiveId" clId="{FCDF9142-592A-47B7-B1A9-A76AA6C21C91}" dt="2021-07-28T16:41:27.556" v="2122" actId="732"/>
        <pc:sldMkLst>
          <pc:docMk/>
          <pc:sldMk cId="271525159" sldId="277"/>
        </pc:sldMkLst>
        <pc:spChg chg="mod">
          <ac:chgData name="Suganthe Ramya M K" userId="b2360553e625f9a1" providerId="LiveId" clId="{FCDF9142-592A-47B7-B1A9-A76AA6C21C91}" dt="2021-07-28T07:34:05.962" v="372" actId="20577"/>
          <ac:spMkLst>
            <pc:docMk/>
            <pc:sldMk cId="271525159" sldId="277"/>
            <ac:spMk id="2" creationId="{C5F7FD4F-FE92-4AC2-88A1-6BEC3BE9D96B}"/>
          </ac:spMkLst>
        </pc:spChg>
        <pc:spChg chg="mod">
          <ac:chgData name="Suganthe Ramya M K" userId="b2360553e625f9a1" providerId="LiveId" clId="{FCDF9142-592A-47B7-B1A9-A76AA6C21C91}" dt="2021-07-28T16:38:26.159" v="2087" actId="20577"/>
          <ac:spMkLst>
            <pc:docMk/>
            <pc:sldMk cId="271525159" sldId="277"/>
            <ac:spMk id="6" creationId="{92D18484-6717-42C0-8E7A-7B81F13C662A}"/>
          </ac:spMkLst>
        </pc:spChg>
        <pc:spChg chg="mod">
          <ac:chgData name="Suganthe Ramya M K" userId="b2360553e625f9a1" providerId="LiveId" clId="{FCDF9142-592A-47B7-B1A9-A76AA6C21C91}" dt="2021-07-28T07:39:03.425" v="420" actId="1076"/>
          <ac:spMkLst>
            <pc:docMk/>
            <pc:sldMk cId="271525159" sldId="277"/>
            <ac:spMk id="7" creationId="{B6C574B9-FA8F-4723-94E1-8F94D86031C1}"/>
          </ac:spMkLst>
        </pc:spChg>
        <pc:picChg chg="add mod">
          <ac:chgData name="Suganthe Ramya M K" userId="b2360553e625f9a1" providerId="LiveId" clId="{FCDF9142-592A-47B7-B1A9-A76AA6C21C91}" dt="2021-07-28T16:41:02.396" v="2120" actId="14100"/>
          <ac:picMkLst>
            <pc:docMk/>
            <pc:sldMk cId="271525159" sldId="277"/>
            <ac:picMk id="4" creationId="{E147929A-0111-41C8-8592-3B03967C45F6}"/>
          </ac:picMkLst>
        </pc:picChg>
        <pc:picChg chg="del">
          <ac:chgData name="Suganthe Ramya M K" userId="b2360553e625f9a1" providerId="LiveId" clId="{FCDF9142-592A-47B7-B1A9-A76AA6C21C91}" dt="2021-07-28T07:31:08.991" v="342" actId="478"/>
          <ac:picMkLst>
            <pc:docMk/>
            <pc:sldMk cId="271525159" sldId="277"/>
            <ac:picMk id="5" creationId="{9C8E3E2C-BF05-42DA-ABD8-691577FAF9B6}"/>
          </ac:picMkLst>
        </pc:picChg>
        <pc:picChg chg="del">
          <ac:chgData name="Suganthe Ramya M K" userId="b2360553e625f9a1" providerId="LiveId" clId="{FCDF9142-592A-47B7-B1A9-A76AA6C21C91}" dt="2021-07-28T07:31:14.303" v="344" actId="478"/>
          <ac:picMkLst>
            <pc:docMk/>
            <pc:sldMk cId="271525159" sldId="277"/>
            <ac:picMk id="9" creationId="{41EE25FB-2BC3-4915-8B83-1AB9D7F81281}"/>
          </ac:picMkLst>
        </pc:picChg>
        <pc:picChg chg="del">
          <ac:chgData name="Suganthe Ramya M K" userId="b2360553e625f9a1" providerId="LiveId" clId="{FCDF9142-592A-47B7-B1A9-A76AA6C21C91}" dt="2021-07-28T07:31:12.009" v="343" actId="478"/>
          <ac:picMkLst>
            <pc:docMk/>
            <pc:sldMk cId="271525159" sldId="277"/>
            <ac:picMk id="10" creationId="{7D3DE714-8C4E-40DA-838E-F7DA3EA7E56D}"/>
          </ac:picMkLst>
        </pc:picChg>
        <pc:picChg chg="add del">
          <ac:chgData name="Suganthe Ramya M K" userId="b2360553e625f9a1" providerId="LiveId" clId="{FCDF9142-592A-47B7-B1A9-A76AA6C21C91}" dt="2021-07-28T07:36:36.922" v="397" actId="22"/>
          <ac:picMkLst>
            <pc:docMk/>
            <pc:sldMk cId="271525159" sldId="277"/>
            <ac:picMk id="11" creationId="{46CB62A0-CD7E-4423-8175-617AA9B5B22F}"/>
          </ac:picMkLst>
        </pc:picChg>
        <pc:picChg chg="add mod modCrop">
          <ac:chgData name="Suganthe Ramya M K" userId="b2360553e625f9a1" providerId="LiveId" clId="{FCDF9142-592A-47B7-B1A9-A76AA6C21C91}" dt="2021-07-28T16:41:27.556" v="2122" actId="732"/>
          <ac:picMkLst>
            <pc:docMk/>
            <pc:sldMk cId="271525159" sldId="277"/>
            <ac:picMk id="12" creationId="{E8459F15-B530-4D3A-8A13-000736A0FBD7}"/>
          </ac:picMkLst>
        </pc:picChg>
        <pc:picChg chg="add mod">
          <ac:chgData name="Suganthe Ramya M K" userId="b2360553e625f9a1" providerId="LiveId" clId="{FCDF9142-592A-47B7-B1A9-A76AA6C21C91}" dt="2021-07-28T16:40:49.490" v="2116" actId="14100"/>
          <ac:picMkLst>
            <pc:docMk/>
            <pc:sldMk cId="271525159" sldId="277"/>
            <ac:picMk id="13" creationId="{C44E93ED-7CFF-4A78-9D0A-3FEE859EFAB9}"/>
          </ac:picMkLst>
        </pc:picChg>
      </pc:sldChg>
      <pc:sldChg chg="addSp delSp modSp mod">
        <pc:chgData name="Suganthe Ramya M K" userId="b2360553e625f9a1" providerId="LiveId" clId="{FCDF9142-592A-47B7-B1A9-A76AA6C21C91}" dt="2021-07-28T16:40:14.984" v="2111" actId="1076"/>
        <pc:sldMkLst>
          <pc:docMk/>
          <pc:sldMk cId="1673359611" sldId="279"/>
        </pc:sldMkLst>
        <pc:spChg chg="mod">
          <ac:chgData name="Suganthe Ramya M K" userId="b2360553e625f9a1" providerId="LiveId" clId="{FCDF9142-592A-47B7-B1A9-A76AA6C21C91}" dt="2021-07-28T08:06:40.214" v="554" actId="20577"/>
          <ac:spMkLst>
            <pc:docMk/>
            <pc:sldMk cId="1673359611" sldId="279"/>
            <ac:spMk id="2" creationId="{C5F7FD4F-FE92-4AC2-88A1-6BEC3BE9D96B}"/>
          </ac:spMkLst>
        </pc:spChg>
        <pc:spChg chg="mod">
          <ac:chgData name="Suganthe Ramya M K" userId="b2360553e625f9a1" providerId="LiveId" clId="{FCDF9142-592A-47B7-B1A9-A76AA6C21C91}" dt="2021-07-28T16:40:00.291" v="2109" actId="14100"/>
          <ac:spMkLst>
            <pc:docMk/>
            <pc:sldMk cId="1673359611" sldId="279"/>
            <ac:spMk id="6" creationId="{92D18484-6717-42C0-8E7A-7B81F13C662A}"/>
          </ac:spMkLst>
        </pc:spChg>
        <pc:spChg chg="mod">
          <ac:chgData name="Suganthe Ramya M K" userId="b2360553e625f9a1" providerId="LiveId" clId="{FCDF9142-592A-47B7-B1A9-A76AA6C21C91}" dt="2021-07-28T16:39:57.326" v="2108" actId="14100"/>
          <ac:spMkLst>
            <pc:docMk/>
            <pc:sldMk cId="1673359611" sldId="279"/>
            <ac:spMk id="7" creationId="{B6C574B9-FA8F-4723-94E1-8F94D86031C1}"/>
          </ac:spMkLst>
        </pc:spChg>
        <pc:picChg chg="add mod">
          <ac:chgData name="Suganthe Ramya M K" userId="b2360553e625f9a1" providerId="LiveId" clId="{FCDF9142-592A-47B7-B1A9-A76AA6C21C91}" dt="2021-07-28T16:39:44.714" v="2104" actId="14100"/>
          <ac:picMkLst>
            <pc:docMk/>
            <pc:sldMk cId="1673359611" sldId="279"/>
            <ac:picMk id="3" creationId="{B7B5DFA9-43C9-4712-8A58-A2B2DC72F87A}"/>
          </ac:picMkLst>
        </pc:picChg>
        <pc:picChg chg="add mod">
          <ac:chgData name="Suganthe Ramya M K" userId="b2360553e625f9a1" providerId="LiveId" clId="{FCDF9142-592A-47B7-B1A9-A76AA6C21C91}" dt="2021-07-28T16:39:49.006" v="2105" actId="14100"/>
          <ac:picMkLst>
            <pc:docMk/>
            <pc:sldMk cId="1673359611" sldId="279"/>
            <ac:picMk id="5" creationId="{1BF0799C-AB2A-46B8-B2A6-610E869A1F69}"/>
          </ac:picMkLst>
        </pc:picChg>
        <pc:picChg chg="add mod">
          <ac:chgData name="Suganthe Ramya M K" userId="b2360553e625f9a1" providerId="LiveId" clId="{FCDF9142-592A-47B7-B1A9-A76AA6C21C91}" dt="2021-07-28T16:39:53.761" v="2107" actId="1076"/>
          <ac:picMkLst>
            <pc:docMk/>
            <pc:sldMk cId="1673359611" sldId="279"/>
            <ac:picMk id="8" creationId="{412BE226-5BDF-4E9C-A714-B4213B00AD8C}"/>
          </ac:picMkLst>
        </pc:picChg>
        <pc:picChg chg="add mod">
          <ac:chgData name="Suganthe Ramya M K" userId="b2360553e625f9a1" providerId="LiveId" clId="{FCDF9142-592A-47B7-B1A9-A76AA6C21C91}" dt="2021-07-28T16:40:14.984" v="2111" actId="1076"/>
          <ac:picMkLst>
            <pc:docMk/>
            <pc:sldMk cId="1673359611" sldId="279"/>
            <ac:picMk id="9" creationId="{855DB8E9-2E99-43C1-9BBC-D15DC142ECE2}"/>
          </ac:picMkLst>
        </pc:picChg>
        <pc:picChg chg="del">
          <ac:chgData name="Suganthe Ramya M K" userId="b2360553e625f9a1" providerId="LiveId" clId="{FCDF9142-592A-47B7-B1A9-A76AA6C21C91}" dt="2021-07-28T07:39:23.650" v="422" actId="478"/>
          <ac:picMkLst>
            <pc:docMk/>
            <pc:sldMk cId="1673359611" sldId="279"/>
            <ac:picMk id="11" creationId="{BEF0FFFA-527A-4B02-B405-6C3A445C0EEE}"/>
          </ac:picMkLst>
        </pc:picChg>
        <pc:picChg chg="del">
          <ac:chgData name="Suganthe Ramya M K" userId="b2360553e625f9a1" providerId="LiveId" clId="{FCDF9142-592A-47B7-B1A9-A76AA6C21C91}" dt="2021-07-28T07:39:33.144" v="424" actId="478"/>
          <ac:picMkLst>
            <pc:docMk/>
            <pc:sldMk cId="1673359611" sldId="279"/>
            <ac:picMk id="12" creationId="{B9299DE5-205E-4308-BB86-39D0D0953B08}"/>
          </ac:picMkLst>
        </pc:picChg>
      </pc:sldChg>
      <pc:sldChg chg="addSp delSp modSp mod">
        <pc:chgData name="Suganthe Ramya M K" userId="b2360553e625f9a1" providerId="LiveId" clId="{FCDF9142-592A-47B7-B1A9-A76AA6C21C91}" dt="2021-07-28T13:15:53.755" v="997" actId="1076"/>
        <pc:sldMkLst>
          <pc:docMk/>
          <pc:sldMk cId="708693766" sldId="281"/>
        </pc:sldMkLst>
        <pc:spChg chg="add mod">
          <ac:chgData name="Suganthe Ramya M K" userId="b2360553e625f9a1" providerId="LiveId" clId="{FCDF9142-592A-47B7-B1A9-A76AA6C21C91}" dt="2021-07-28T12:19:13.808" v="899" actId="5793"/>
          <ac:spMkLst>
            <pc:docMk/>
            <pc:sldMk cId="708693766" sldId="281"/>
            <ac:spMk id="2" creationId="{379D69B8-91D1-4F23-B9D1-322F606D7598}"/>
          </ac:spMkLst>
        </pc:spChg>
        <pc:spChg chg="del mod">
          <ac:chgData name="Suganthe Ramya M K" userId="b2360553e625f9a1" providerId="LiveId" clId="{FCDF9142-592A-47B7-B1A9-A76AA6C21C91}" dt="2021-07-28T07:40:17.880" v="435"/>
          <ac:spMkLst>
            <pc:docMk/>
            <pc:sldMk cId="708693766" sldId="281"/>
            <ac:spMk id="3" creationId="{DBCBD40E-674B-4C81-8982-6528AC812394}"/>
          </ac:spMkLst>
        </pc:spChg>
        <pc:spChg chg="mod">
          <ac:chgData name="Suganthe Ramya M K" userId="b2360553e625f9a1" providerId="LiveId" clId="{FCDF9142-592A-47B7-B1A9-A76AA6C21C91}" dt="2021-07-28T13:15:37.585" v="994" actId="20577"/>
          <ac:spMkLst>
            <pc:docMk/>
            <pc:sldMk cId="708693766" sldId="281"/>
            <ac:spMk id="5" creationId="{00000000-0000-0000-0000-000000000000}"/>
          </ac:spMkLst>
        </pc:spChg>
        <pc:spChg chg="mod">
          <ac:chgData name="Suganthe Ramya M K" userId="b2360553e625f9a1" providerId="LiveId" clId="{FCDF9142-592A-47B7-B1A9-A76AA6C21C91}" dt="2021-07-28T12:07:13.461" v="871" actId="1076"/>
          <ac:spMkLst>
            <pc:docMk/>
            <pc:sldMk cId="708693766" sldId="281"/>
            <ac:spMk id="11" creationId="{6A6DD2F7-7BBB-4E17-80B0-3E46A2E09773}"/>
          </ac:spMkLst>
        </pc:spChg>
        <pc:spChg chg="add mod">
          <ac:chgData name="Suganthe Ramya M K" userId="b2360553e625f9a1" providerId="LiveId" clId="{FCDF9142-592A-47B7-B1A9-A76AA6C21C91}" dt="2021-07-28T13:15:42.299" v="995" actId="1076"/>
          <ac:spMkLst>
            <pc:docMk/>
            <pc:sldMk cId="708693766" sldId="281"/>
            <ac:spMk id="12" creationId="{95610C05-F724-4625-86A4-874C2E33DE08}"/>
          </ac:spMkLst>
        </pc:spChg>
        <pc:spChg chg="del mod">
          <ac:chgData name="Suganthe Ramya M K" userId="b2360553e625f9a1" providerId="LiveId" clId="{FCDF9142-592A-47B7-B1A9-A76AA6C21C91}" dt="2021-07-28T07:40:11.360" v="431"/>
          <ac:spMkLst>
            <pc:docMk/>
            <pc:sldMk cId="708693766" sldId="281"/>
            <ac:spMk id="13" creationId="{88E43445-9452-4879-9A7C-AE97E9BAF6CE}"/>
          </ac:spMkLst>
        </pc:spChg>
        <pc:spChg chg="add del">
          <ac:chgData name="Suganthe Ramya M K" userId="b2360553e625f9a1" providerId="LiveId" clId="{FCDF9142-592A-47B7-B1A9-A76AA6C21C91}" dt="2021-07-28T12:39:08.409" v="949" actId="11529"/>
          <ac:spMkLst>
            <pc:docMk/>
            <pc:sldMk cId="708693766" sldId="281"/>
            <ac:spMk id="14" creationId="{8600A9DD-4193-4892-AA35-6079B9721A90}"/>
          </ac:spMkLst>
        </pc:spChg>
        <pc:spChg chg="add mod">
          <ac:chgData name="Suganthe Ramya M K" userId="b2360553e625f9a1" providerId="LiveId" clId="{FCDF9142-592A-47B7-B1A9-A76AA6C21C91}" dt="2021-07-28T13:15:50.600" v="996" actId="1076"/>
          <ac:spMkLst>
            <pc:docMk/>
            <pc:sldMk cId="708693766" sldId="281"/>
            <ac:spMk id="15" creationId="{68672240-544F-4D9C-B64A-811BF0838627}"/>
          </ac:spMkLst>
        </pc:spChg>
        <pc:graphicFrameChg chg="del">
          <ac:chgData name="Suganthe Ramya M K" userId="b2360553e625f9a1" providerId="LiveId" clId="{FCDF9142-592A-47B7-B1A9-A76AA6C21C91}" dt="2021-07-28T07:40:11.358" v="429" actId="478"/>
          <ac:graphicFrameMkLst>
            <pc:docMk/>
            <pc:sldMk cId="708693766" sldId="281"/>
            <ac:graphicFrameMk id="4" creationId="{0E0C77E4-D6FD-4493-8DE0-94C021354991}"/>
          </ac:graphicFrameMkLst>
        </pc:graphicFrameChg>
        <pc:graphicFrameChg chg="del">
          <ac:chgData name="Suganthe Ramya M K" userId="b2360553e625f9a1" providerId="LiveId" clId="{FCDF9142-592A-47B7-B1A9-A76AA6C21C91}" dt="2021-07-28T07:40:17.879" v="433" actId="478"/>
          <ac:graphicFrameMkLst>
            <pc:docMk/>
            <pc:sldMk cId="708693766" sldId="281"/>
            <ac:graphicFrameMk id="6" creationId="{933F7441-DB1B-4070-B0BD-2C9D3CBFBD5E}"/>
          </ac:graphicFrameMkLst>
        </pc:graphicFrameChg>
        <pc:picChg chg="add mod">
          <ac:chgData name="Suganthe Ramya M K" userId="b2360553e625f9a1" providerId="LiveId" clId="{FCDF9142-592A-47B7-B1A9-A76AA6C21C91}" dt="2021-07-28T13:15:53.755" v="997" actId="1076"/>
          <ac:picMkLst>
            <pc:docMk/>
            <pc:sldMk cId="708693766" sldId="281"/>
            <ac:picMk id="8" creationId="{45134EF4-9362-4C93-88F0-24B707BC358D}"/>
          </ac:picMkLst>
        </pc:picChg>
        <pc:picChg chg="add mod">
          <ac:chgData name="Suganthe Ramya M K" userId="b2360553e625f9a1" providerId="LiveId" clId="{FCDF9142-592A-47B7-B1A9-A76AA6C21C91}" dt="2021-07-28T13:15:18.869" v="989" actId="1076"/>
          <ac:picMkLst>
            <pc:docMk/>
            <pc:sldMk cId="708693766" sldId="281"/>
            <ac:picMk id="10" creationId="{C75354A4-118B-4541-A8FC-404D68409559}"/>
          </ac:picMkLst>
        </pc:picChg>
      </pc:sldChg>
      <pc:sldChg chg="addSp delSp modSp mod">
        <pc:chgData name="Suganthe Ramya M K" userId="b2360553e625f9a1" providerId="LiveId" clId="{FCDF9142-592A-47B7-B1A9-A76AA6C21C91}" dt="2021-07-28T16:45:15.836" v="2159" actId="1076"/>
        <pc:sldMkLst>
          <pc:docMk/>
          <pc:sldMk cId="156628911" sldId="282"/>
        </pc:sldMkLst>
        <pc:spChg chg="mod">
          <ac:chgData name="Suganthe Ramya M K" userId="b2360553e625f9a1" providerId="LiveId" clId="{FCDF9142-592A-47B7-B1A9-A76AA6C21C91}" dt="2021-07-28T13:59:25.540" v="1154" actId="6549"/>
          <ac:spMkLst>
            <pc:docMk/>
            <pc:sldMk cId="156628911" sldId="282"/>
            <ac:spMk id="2" creationId="{C5F7FD4F-FE92-4AC2-88A1-6BEC3BE9D96B}"/>
          </ac:spMkLst>
        </pc:spChg>
        <pc:spChg chg="del">
          <ac:chgData name="Suganthe Ramya M K" userId="b2360553e625f9a1" providerId="LiveId" clId="{FCDF9142-592A-47B7-B1A9-A76AA6C21C91}" dt="2021-07-28T07:40:35.627" v="437" actId="21"/>
          <ac:spMkLst>
            <pc:docMk/>
            <pc:sldMk cId="156628911" sldId="282"/>
            <ac:spMk id="5" creationId="{79EE4D9E-A03D-4A9F-9A36-B88A138894A3}"/>
          </ac:spMkLst>
        </pc:spChg>
        <pc:spChg chg="del mod">
          <ac:chgData name="Suganthe Ramya M K" userId="b2360553e625f9a1" providerId="LiveId" clId="{FCDF9142-592A-47B7-B1A9-A76AA6C21C91}" dt="2021-07-28T13:16:21.975" v="998" actId="478"/>
          <ac:spMkLst>
            <pc:docMk/>
            <pc:sldMk cId="156628911" sldId="282"/>
            <ac:spMk id="6" creationId="{92D18484-6717-42C0-8E7A-7B81F13C662A}"/>
          </ac:spMkLst>
        </pc:spChg>
        <pc:spChg chg="add mod">
          <ac:chgData name="Suganthe Ramya M K" userId="b2360553e625f9a1" providerId="LiveId" clId="{FCDF9142-592A-47B7-B1A9-A76AA6C21C91}" dt="2021-07-28T13:53:56.755" v="1147"/>
          <ac:spMkLst>
            <pc:docMk/>
            <pc:sldMk cId="156628911" sldId="282"/>
            <ac:spMk id="7" creationId="{EB972811-1952-4D66-B614-FEBB542A2D30}"/>
          </ac:spMkLst>
        </pc:spChg>
        <pc:graphicFrameChg chg="del">
          <ac:chgData name="Suganthe Ramya M K" userId="b2360553e625f9a1" providerId="LiveId" clId="{FCDF9142-592A-47B7-B1A9-A76AA6C21C91}" dt="2021-07-28T07:40:36.903" v="438" actId="478"/>
          <ac:graphicFrameMkLst>
            <pc:docMk/>
            <pc:sldMk cId="156628911" sldId="282"/>
            <ac:graphicFrameMk id="3" creationId="{3E235AE4-3B05-4855-A056-7DB3904B6CA5}"/>
          </ac:graphicFrameMkLst>
        </pc:graphicFrameChg>
        <pc:picChg chg="add mod">
          <ac:chgData name="Suganthe Ramya M K" userId="b2360553e625f9a1" providerId="LiveId" clId="{FCDF9142-592A-47B7-B1A9-A76AA6C21C91}" dt="2021-07-28T16:45:15.836" v="2159" actId="1076"/>
          <ac:picMkLst>
            <pc:docMk/>
            <pc:sldMk cId="156628911" sldId="282"/>
            <ac:picMk id="4" creationId="{8B975D6B-787C-4895-9A84-2F8277E3A442}"/>
          </ac:picMkLst>
        </pc:picChg>
      </pc:sldChg>
      <pc:sldChg chg="addSp delSp modSp del mod ord">
        <pc:chgData name="Suganthe Ramya M K" userId="b2360553e625f9a1" providerId="LiveId" clId="{FCDF9142-592A-47B7-B1A9-A76AA6C21C91}" dt="2021-07-28T13:51:31.891" v="1135" actId="2696"/>
        <pc:sldMkLst>
          <pc:docMk/>
          <pc:sldMk cId="1275035388" sldId="283"/>
        </pc:sldMkLst>
        <pc:spChg chg="del mod">
          <ac:chgData name="Suganthe Ramya M K" userId="b2360553e625f9a1" providerId="LiveId" clId="{FCDF9142-592A-47B7-B1A9-A76AA6C21C91}" dt="2021-07-28T13:23:12.033" v="1017" actId="478"/>
          <ac:spMkLst>
            <pc:docMk/>
            <pc:sldMk cId="1275035388" sldId="283"/>
            <ac:spMk id="2" creationId="{C5F7FD4F-FE92-4AC2-88A1-6BEC3BE9D96B}"/>
          </ac:spMkLst>
        </pc:spChg>
        <pc:spChg chg="add del mod">
          <ac:chgData name="Suganthe Ramya M K" userId="b2360553e625f9a1" providerId="LiveId" clId="{FCDF9142-592A-47B7-B1A9-A76AA6C21C91}" dt="2021-07-28T13:27:16.937" v="1024" actId="478"/>
          <ac:spMkLst>
            <pc:docMk/>
            <pc:sldMk cId="1275035388" sldId="283"/>
            <ac:spMk id="4" creationId="{6DC32F67-30B2-496C-9735-96790A74BD4C}"/>
          </ac:spMkLst>
        </pc:spChg>
        <pc:spChg chg="del mod">
          <ac:chgData name="Suganthe Ramya M K" userId="b2360553e625f9a1" providerId="LiveId" clId="{FCDF9142-592A-47B7-B1A9-A76AA6C21C91}" dt="2021-07-28T13:22:28.301" v="1011" actId="478"/>
          <ac:spMkLst>
            <pc:docMk/>
            <pc:sldMk cId="1275035388" sldId="283"/>
            <ac:spMk id="6" creationId="{92D18484-6717-42C0-8E7A-7B81F13C662A}"/>
          </ac:spMkLst>
        </pc:spChg>
        <pc:spChg chg="del mod">
          <ac:chgData name="Suganthe Ramya M K" userId="b2360553e625f9a1" providerId="LiveId" clId="{FCDF9142-592A-47B7-B1A9-A76AA6C21C91}" dt="2021-07-28T13:22:25.708" v="1010" actId="478"/>
          <ac:spMkLst>
            <pc:docMk/>
            <pc:sldMk cId="1275035388" sldId="283"/>
            <ac:spMk id="7" creationId="{B6C574B9-FA8F-4723-94E1-8F94D86031C1}"/>
          </ac:spMkLst>
        </pc:spChg>
        <pc:spChg chg="add del mod">
          <ac:chgData name="Suganthe Ramya M K" userId="b2360553e625f9a1" providerId="LiveId" clId="{FCDF9142-592A-47B7-B1A9-A76AA6C21C91}" dt="2021-07-28T13:27:20.093" v="1025" actId="478"/>
          <ac:spMkLst>
            <pc:docMk/>
            <pc:sldMk cId="1275035388" sldId="283"/>
            <ac:spMk id="8" creationId="{E90D6CF0-E54C-455E-96F4-C7C55799871E}"/>
          </ac:spMkLst>
        </pc:spChg>
        <pc:spChg chg="add mod">
          <ac:chgData name="Suganthe Ramya M K" userId="b2360553e625f9a1" providerId="LiveId" clId="{FCDF9142-592A-47B7-B1A9-A76AA6C21C91}" dt="2021-07-28T13:49:51.510" v="1120" actId="21"/>
          <ac:spMkLst>
            <pc:docMk/>
            <pc:sldMk cId="1275035388" sldId="283"/>
            <ac:spMk id="9" creationId="{C5853A4E-099C-40AE-9DDF-DCF97DEF2A47}"/>
          </ac:spMkLst>
        </pc:spChg>
        <pc:picChg chg="del">
          <ac:chgData name="Suganthe Ramya M K" userId="b2360553e625f9a1" providerId="LiveId" clId="{FCDF9142-592A-47B7-B1A9-A76AA6C21C91}" dt="2021-07-28T07:40:46.754" v="440" actId="478"/>
          <ac:picMkLst>
            <pc:docMk/>
            <pc:sldMk cId="1275035388" sldId="283"/>
            <ac:picMk id="20" creationId="{D4DB78F9-BB91-4735-B576-D64129B296CB}"/>
          </ac:picMkLst>
        </pc:picChg>
        <pc:picChg chg="del">
          <ac:chgData name="Suganthe Ramya M K" userId="b2360553e625f9a1" providerId="LiveId" clId="{FCDF9142-592A-47B7-B1A9-A76AA6C21C91}" dt="2021-07-28T07:40:49.780" v="441" actId="478"/>
          <ac:picMkLst>
            <pc:docMk/>
            <pc:sldMk cId="1275035388" sldId="283"/>
            <ac:picMk id="21" creationId="{20E57AE4-16D8-48D5-B520-B14320AAF379}"/>
          </ac:picMkLst>
        </pc:picChg>
        <pc:picChg chg="del">
          <ac:chgData name="Suganthe Ramya M K" userId="b2360553e625f9a1" providerId="LiveId" clId="{FCDF9142-592A-47B7-B1A9-A76AA6C21C91}" dt="2021-07-28T07:40:51.637" v="442" actId="478"/>
          <ac:picMkLst>
            <pc:docMk/>
            <pc:sldMk cId="1275035388" sldId="283"/>
            <ac:picMk id="22" creationId="{3F84C129-BA67-44CF-AADC-430DB364E8A8}"/>
          </ac:picMkLst>
        </pc:picChg>
      </pc:sldChg>
      <pc:sldChg chg="del">
        <pc:chgData name="Suganthe Ramya M K" userId="b2360553e625f9a1" providerId="LiveId" clId="{FCDF9142-592A-47B7-B1A9-A76AA6C21C91}" dt="2021-07-28T07:41:38.754" v="452" actId="2696"/>
        <pc:sldMkLst>
          <pc:docMk/>
          <pc:sldMk cId="3465196149" sldId="284"/>
        </pc:sldMkLst>
      </pc:sldChg>
      <pc:sldChg chg="del">
        <pc:chgData name="Suganthe Ramya M K" userId="b2360553e625f9a1" providerId="LiveId" clId="{FCDF9142-592A-47B7-B1A9-A76AA6C21C91}" dt="2021-07-28T07:41:41.218" v="453" actId="2696"/>
        <pc:sldMkLst>
          <pc:docMk/>
          <pc:sldMk cId="310698266" sldId="285"/>
        </pc:sldMkLst>
      </pc:sldChg>
      <pc:sldChg chg="del">
        <pc:chgData name="Suganthe Ramya M K" userId="b2360553e625f9a1" providerId="LiveId" clId="{FCDF9142-592A-47B7-B1A9-A76AA6C21C91}" dt="2021-07-28T07:41:44.866" v="454" actId="2696"/>
        <pc:sldMkLst>
          <pc:docMk/>
          <pc:sldMk cId="2192761566" sldId="286"/>
        </pc:sldMkLst>
      </pc:sldChg>
      <pc:sldChg chg="addSp delSp modSp mod ord">
        <pc:chgData name="Suganthe Ramya M K" userId="b2360553e625f9a1" providerId="LiveId" clId="{FCDF9142-592A-47B7-B1A9-A76AA6C21C91}" dt="2021-07-28T13:51:35.109" v="1137"/>
        <pc:sldMkLst>
          <pc:docMk/>
          <pc:sldMk cId="2897528723" sldId="287"/>
        </pc:sldMkLst>
        <pc:spChg chg="del mod">
          <ac:chgData name="Suganthe Ramya M K" userId="b2360553e625f9a1" providerId="LiveId" clId="{FCDF9142-592A-47B7-B1A9-A76AA6C21C91}" dt="2021-07-28T07:41:12.417" v="447"/>
          <ac:spMkLst>
            <pc:docMk/>
            <pc:sldMk cId="2897528723" sldId="287"/>
            <ac:spMk id="2" creationId="{4C81F3E9-FCC4-46BD-8944-715D77422F2C}"/>
          </ac:spMkLst>
        </pc:spChg>
        <pc:spChg chg="add mod">
          <ac:chgData name="Suganthe Ramya M K" userId="b2360553e625f9a1" providerId="LiveId" clId="{FCDF9142-592A-47B7-B1A9-A76AA6C21C91}" dt="2021-07-28T13:51:25.734" v="1134" actId="1076"/>
          <ac:spMkLst>
            <pc:docMk/>
            <pc:sldMk cId="2897528723" sldId="287"/>
            <ac:spMk id="3" creationId="{45778A37-B328-48E6-8C3F-919773CE503D}"/>
          </ac:spMkLst>
        </pc:spChg>
        <pc:spChg chg="del mod">
          <ac:chgData name="Suganthe Ramya M K" userId="b2360553e625f9a1" providerId="LiveId" clId="{FCDF9142-592A-47B7-B1A9-A76AA6C21C91}" dt="2021-07-28T13:49:43.583" v="1119" actId="478"/>
          <ac:spMkLst>
            <pc:docMk/>
            <pc:sldMk cId="2897528723" sldId="287"/>
            <ac:spMk id="6" creationId="{D6007D42-92BD-43DE-8DCC-51C632857C00}"/>
          </ac:spMkLst>
        </pc:spChg>
        <pc:spChg chg="mod">
          <ac:chgData name="Suganthe Ramya M K" userId="b2360553e625f9a1" providerId="LiveId" clId="{FCDF9142-592A-47B7-B1A9-A76AA6C21C91}" dt="2021-07-28T13:50:23.427" v="1126" actId="1076"/>
          <ac:spMkLst>
            <pc:docMk/>
            <pc:sldMk cId="2897528723" sldId="287"/>
            <ac:spMk id="11" creationId="{6A6DD2F7-7BBB-4E17-80B0-3E46A2E09773}"/>
          </ac:spMkLst>
        </pc:spChg>
        <pc:graphicFrameChg chg="del">
          <ac:chgData name="Suganthe Ramya M K" userId="b2360553e625f9a1" providerId="LiveId" clId="{FCDF9142-592A-47B7-B1A9-A76AA6C21C91}" dt="2021-07-28T07:41:21.927" v="449" actId="478"/>
          <ac:graphicFrameMkLst>
            <pc:docMk/>
            <pc:sldMk cId="2897528723" sldId="287"/>
            <ac:graphicFrameMk id="10" creationId="{82EE00E9-0726-460A-9EE5-00E6F707BE96}"/>
          </ac:graphicFrameMkLst>
        </pc:graphicFrameChg>
      </pc:sldChg>
      <pc:sldChg chg="addSp delSp modSp mod">
        <pc:chgData name="Suganthe Ramya M K" userId="b2360553e625f9a1" providerId="LiveId" clId="{FCDF9142-592A-47B7-B1A9-A76AA6C21C91}" dt="2021-07-28T16:30:18.957" v="1826" actId="1076"/>
        <pc:sldMkLst>
          <pc:docMk/>
          <pc:sldMk cId="1869082757" sldId="289"/>
        </pc:sldMkLst>
        <pc:spChg chg="add mod">
          <ac:chgData name="Suganthe Ramya M K" userId="b2360553e625f9a1" providerId="LiveId" clId="{FCDF9142-592A-47B7-B1A9-A76AA6C21C91}" dt="2021-07-28T16:30:18.957" v="1826" actId="1076"/>
          <ac:spMkLst>
            <pc:docMk/>
            <pc:sldMk cId="1869082757" sldId="289"/>
            <ac:spMk id="2" creationId="{FFCED7C9-98CD-4B0F-B5FE-183268ECD787}"/>
          </ac:spMkLst>
        </pc:spChg>
        <pc:spChg chg="del mod">
          <ac:chgData name="Suganthe Ramya M K" userId="b2360553e625f9a1" providerId="LiveId" clId="{FCDF9142-592A-47B7-B1A9-A76AA6C21C91}" dt="2021-07-28T07:42:00.320" v="458"/>
          <ac:spMkLst>
            <pc:docMk/>
            <pc:sldMk cId="1869082757" sldId="289"/>
            <ac:spMk id="3" creationId="{138A44A3-17C0-4D5C-99C8-4702D3EEF880}"/>
          </ac:spMkLst>
        </pc:spChg>
      </pc:sldChg>
      <pc:sldChg chg="delSp modSp del mod">
        <pc:chgData name="Suganthe Ramya M K" userId="b2360553e625f9a1" providerId="LiveId" clId="{FCDF9142-592A-47B7-B1A9-A76AA6C21C91}" dt="2021-07-28T15:59:23.971" v="1297" actId="2696"/>
        <pc:sldMkLst>
          <pc:docMk/>
          <pc:sldMk cId="955149544" sldId="290"/>
        </pc:sldMkLst>
        <pc:spChg chg="mod">
          <ac:chgData name="Suganthe Ramya M K" userId="b2360553e625f9a1" providerId="LiveId" clId="{FCDF9142-592A-47B7-B1A9-A76AA6C21C91}" dt="2021-07-28T07:41:50.206" v="455" actId="6549"/>
          <ac:spMkLst>
            <pc:docMk/>
            <pc:sldMk cId="955149544" sldId="290"/>
            <ac:spMk id="2" creationId="{37779D08-2F81-4A81-AD5C-DCA289069760}"/>
          </ac:spMkLst>
        </pc:spChg>
        <pc:spChg chg="del mod">
          <ac:chgData name="Suganthe Ramya M K" userId="b2360553e625f9a1" providerId="LiveId" clId="{FCDF9142-592A-47B7-B1A9-A76AA6C21C91}" dt="2021-07-28T13:58:41.366" v="1150" actId="478"/>
          <ac:spMkLst>
            <pc:docMk/>
            <pc:sldMk cId="955149544" sldId="290"/>
            <ac:spMk id="3" creationId="{F9371B6E-9D02-4074-8D8C-7992D3B278FE}"/>
          </ac:spMkLst>
        </pc:spChg>
      </pc:sldChg>
      <pc:sldChg chg="addSp delSp modSp add mod">
        <pc:chgData name="Suganthe Ramya M K" userId="b2360553e625f9a1" providerId="LiveId" clId="{FCDF9142-592A-47B7-B1A9-A76AA6C21C91}" dt="2021-07-28T16:45:00.554" v="2158" actId="14100"/>
        <pc:sldMkLst>
          <pc:docMk/>
          <pc:sldMk cId="783086545" sldId="291"/>
        </pc:sldMkLst>
        <pc:spChg chg="mod">
          <ac:chgData name="Suganthe Ramya M K" userId="b2360553e625f9a1" providerId="LiveId" clId="{FCDF9142-592A-47B7-B1A9-A76AA6C21C91}" dt="2021-07-28T11:57:12.773" v="742" actId="20577"/>
          <ac:spMkLst>
            <pc:docMk/>
            <pc:sldMk cId="783086545" sldId="291"/>
            <ac:spMk id="2" creationId="{C5F7FD4F-FE92-4AC2-88A1-6BEC3BE9D96B}"/>
          </ac:spMkLst>
        </pc:spChg>
        <pc:spChg chg="mod">
          <ac:chgData name="Suganthe Ramya M K" userId="b2360553e625f9a1" providerId="LiveId" clId="{FCDF9142-592A-47B7-B1A9-A76AA6C21C91}" dt="2021-07-28T16:44:39.758" v="2156" actId="255"/>
          <ac:spMkLst>
            <pc:docMk/>
            <pc:sldMk cId="783086545" sldId="291"/>
            <ac:spMk id="6" creationId="{92D18484-6717-42C0-8E7A-7B81F13C662A}"/>
          </ac:spMkLst>
        </pc:spChg>
        <pc:spChg chg="mod">
          <ac:chgData name="Suganthe Ramya M K" userId="b2360553e625f9a1" providerId="LiveId" clId="{FCDF9142-592A-47B7-B1A9-A76AA6C21C91}" dt="2021-07-28T12:04:01.443" v="843" actId="1076"/>
          <ac:spMkLst>
            <pc:docMk/>
            <pc:sldMk cId="783086545" sldId="291"/>
            <ac:spMk id="7" creationId="{B6C574B9-FA8F-4723-94E1-8F94D86031C1}"/>
          </ac:spMkLst>
        </pc:spChg>
        <pc:picChg chg="del">
          <ac:chgData name="Suganthe Ramya M K" userId="b2360553e625f9a1" providerId="LiveId" clId="{FCDF9142-592A-47B7-B1A9-A76AA6C21C91}" dt="2021-07-28T11:56:30.638" v="732" actId="478"/>
          <ac:picMkLst>
            <pc:docMk/>
            <pc:sldMk cId="783086545" sldId="291"/>
            <ac:picMk id="3" creationId="{B7B5DFA9-43C9-4712-8A58-A2B2DC72F87A}"/>
          </ac:picMkLst>
        </pc:picChg>
        <pc:picChg chg="del">
          <ac:chgData name="Suganthe Ramya M K" userId="b2360553e625f9a1" providerId="LiveId" clId="{FCDF9142-592A-47B7-B1A9-A76AA6C21C91}" dt="2021-07-28T11:56:40.107" v="734" actId="478"/>
          <ac:picMkLst>
            <pc:docMk/>
            <pc:sldMk cId="783086545" sldId="291"/>
            <ac:picMk id="5" creationId="{1BF0799C-AB2A-46B8-B2A6-610E869A1F69}"/>
          </ac:picMkLst>
        </pc:picChg>
        <pc:picChg chg="del">
          <ac:chgData name="Suganthe Ramya M K" userId="b2360553e625f9a1" providerId="LiveId" clId="{FCDF9142-592A-47B7-B1A9-A76AA6C21C91}" dt="2021-07-28T11:56:37.176" v="733" actId="478"/>
          <ac:picMkLst>
            <pc:docMk/>
            <pc:sldMk cId="783086545" sldId="291"/>
            <ac:picMk id="8" creationId="{412BE226-5BDF-4E9C-A714-B4213B00AD8C}"/>
          </ac:picMkLst>
        </pc:picChg>
        <pc:picChg chg="del">
          <ac:chgData name="Suganthe Ramya M K" userId="b2360553e625f9a1" providerId="LiveId" clId="{FCDF9142-592A-47B7-B1A9-A76AA6C21C91}" dt="2021-07-28T11:56:43.566" v="735" actId="478"/>
          <ac:picMkLst>
            <pc:docMk/>
            <pc:sldMk cId="783086545" sldId="291"/>
            <ac:picMk id="9" creationId="{855DB8E9-2E99-43C1-9BBC-D15DC142ECE2}"/>
          </ac:picMkLst>
        </pc:picChg>
        <pc:picChg chg="add del mod">
          <ac:chgData name="Suganthe Ramya M K" userId="b2360553e625f9a1" providerId="LiveId" clId="{FCDF9142-592A-47B7-B1A9-A76AA6C21C91}" dt="2021-07-28T11:57:57.764" v="747" actId="478"/>
          <ac:picMkLst>
            <pc:docMk/>
            <pc:sldMk cId="783086545" sldId="291"/>
            <ac:picMk id="10" creationId="{30D1B644-85E8-451F-B2B1-1C8D98382B6C}"/>
          </ac:picMkLst>
        </pc:picChg>
        <pc:picChg chg="add mod">
          <ac:chgData name="Suganthe Ramya M K" userId="b2360553e625f9a1" providerId="LiveId" clId="{FCDF9142-592A-47B7-B1A9-A76AA6C21C91}" dt="2021-07-28T16:44:57.158" v="2157" actId="14100"/>
          <ac:picMkLst>
            <pc:docMk/>
            <pc:sldMk cId="783086545" sldId="291"/>
            <ac:picMk id="11" creationId="{B0B12435-C18C-4F31-ACEA-00E07950E94F}"/>
          </ac:picMkLst>
        </pc:picChg>
        <pc:picChg chg="add mod">
          <ac:chgData name="Suganthe Ramya M K" userId="b2360553e625f9a1" providerId="LiveId" clId="{FCDF9142-592A-47B7-B1A9-A76AA6C21C91}" dt="2021-07-28T12:02:33.489" v="771" actId="14100"/>
          <ac:picMkLst>
            <pc:docMk/>
            <pc:sldMk cId="783086545" sldId="291"/>
            <ac:picMk id="12" creationId="{63FC1234-CA71-4BBA-A0B6-9C48E3EE02EB}"/>
          </ac:picMkLst>
        </pc:picChg>
        <pc:picChg chg="add mod">
          <ac:chgData name="Suganthe Ramya M K" userId="b2360553e625f9a1" providerId="LiveId" clId="{FCDF9142-592A-47B7-B1A9-A76AA6C21C91}" dt="2021-07-28T16:45:00.554" v="2158" actId="14100"/>
          <ac:picMkLst>
            <pc:docMk/>
            <pc:sldMk cId="783086545" sldId="291"/>
            <ac:picMk id="13" creationId="{D6728FAC-3631-47C6-A85E-5D6DAB044D18}"/>
          </ac:picMkLst>
        </pc:picChg>
        <pc:picChg chg="add mod">
          <ac:chgData name="Suganthe Ramya M K" userId="b2360553e625f9a1" providerId="LiveId" clId="{FCDF9142-592A-47B7-B1A9-A76AA6C21C91}" dt="2021-07-28T16:43:54.264" v="2131" actId="1076"/>
          <ac:picMkLst>
            <pc:docMk/>
            <pc:sldMk cId="783086545" sldId="291"/>
            <ac:picMk id="15" creationId="{54EB6445-5E3D-4325-8CDB-59B961308962}"/>
          </ac:picMkLst>
        </pc:picChg>
      </pc:sldChg>
      <pc:sldChg chg="addSp delSp modSp add mod">
        <pc:chgData name="Suganthe Ramya M K" userId="b2360553e625f9a1" providerId="LiveId" clId="{FCDF9142-592A-47B7-B1A9-A76AA6C21C91}" dt="2021-07-29T07:28:57.716" v="2498" actId="948"/>
        <pc:sldMkLst>
          <pc:docMk/>
          <pc:sldMk cId="2395373889" sldId="292"/>
        </pc:sldMkLst>
        <pc:spChg chg="mod">
          <ac:chgData name="Suganthe Ramya M K" userId="b2360553e625f9a1" providerId="LiveId" clId="{FCDF9142-592A-47B7-B1A9-A76AA6C21C91}" dt="2021-07-29T07:28:57.716" v="2498" actId="948"/>
          <ac:spMkLst>
            <pc:docMk/>
            <pc:sldMk cId="2395373889" sldId="292"/>
            <ac:spMk id="2" creationId="{37779D08-2F81-4A81-AD5C-DCA289069760}"/>
          </ac:spMkLst>
        </pc:spChg>
        <pc:spChg chg="mod">
          <ac:chgData name="Suganthe Ramya M K" userId="b2360553e625f9a1" providerId="LiveId" clId="{FCDF9142-592A-47B7-B1A9-A76AA6C21C91}" dt="2021-07-28T16:14:10.034" v="1518" actId="1076"/>
          <ac:spMkLst>
            <pc:docMk/>
            <pc:sldMk cId="2395373889" sldId="292"/>
            <ac:spMk id="3" creationId="{F9371B6E-9D02-4074-8D8C-7992D3B278FE}"/>
          </ac:spMkLst>
        </pc:spChg>
        <pc:spChg chg="add del mod">
          <ac:chgData name="Suganthe Ramya M K" userId="b2360553e625f9a1" providerId="LiveId" clId="{FCDF9142-592A-47B7-B1A9-A76AA6C21C91}" dt="2021-07-28T16:01:15.906" v="1300" actId="478"/>
          <ac:spMkLst>
            <pc:docMk/>
            <pc:sldMk cId="2395373889" sldId="292"/>
            <ac:spMk id="4" creationId="{0DA8B8A2-442C-423A-962A-BCB28808955F}"/>
          </ac:spMkLst>
        </pc:spChg>
      </pc:sldChg>
      <pc:sldChg chg="delSp modSp add mod">
        <pc:chgData name="Suganthe Ramya M K" userId="b2360553e625f9a1" providerId="LiveId" clId="{FCDF9142-592A-47B7-B1A9-A76AA6C21C91}" dt="2021-07-28T15:59:13.077" v="1296" actId="20577"/>
        <pc:sldMkLst>
          <pc:docMk/>
          <pc:sldMk cId="2401834537" sldId="293"/>
        </pc:sldMkLst>
        <pc:spChg chg="mod">
          <ac:chgData name="Suganthe Ramya M K" userId="b2360553e625f9a1" providerId="LiveId" clId="{FCDF9142-592A-47B7-B1A9-A76AA6C21C91}" dt="2021-07-28T15:59:13.077" v="1296" actId="20577"/>
          <ac:spMkLst>
            <pc:docMk/>
            <pc:sldMk cId="2401834537" sldId="293"/>
            <ac:spMk id="7" creationId="{EB972811-1952-4D66-B614-FEBB542A2D30}"/>
          </ac:spMkLst>
        </pc:spChg>
        <pc:picChg chg="del">
          <ac:chgData name="Suganthe Ramya M K" userId="b2360553e625f9a1" providerId="LiveId" clId="{FCDF9142-592A-47B7-B1A9-A76AA6C21C91}" dt="2021-07-28T13:58:53.921" v="1152" actId="478"/>
          <ac:picMkLst>
            <pc:docMk/>
            <pc:sldMk cId="2401834537" sldId="293"/>
            <ac:picMk id="4" creationId="{8B975D6B-787C-4895-9A84-2F8277E3A442}"/>
          </ac:picMkLst>
        </pc:picChg>
      </pc:sldChg>
    </pc:docChg>
  </pc:docChgLst>
  <pc:docChgLst>
    <pc:chgData name="Suganthe Ramya M K" userId="b2360553e625f9a1" providerId="LiveId" clId="{51ACBC7C-76D3-4FA9-85D4-18F51C34C7E4}"/>
    <pc:docChg chg="custSel delSld modSld">
      <pc:chgData name="Suganthe Ramya M K" userId="b2360553e625f9a1" providerId="LiveId" clId="{51ACBC7C-76D3-4FA9-85D4-18F51C34C7E4}" dt="2021-07-27T14:56:40.394" v="1303" actId="20577"/>
      <pc:docMkLst>
        <pc:docMk/>
      </pc:docMkLst>
      <pc:sldChg chg="addSp delSp modSp mod">
        <pc:chgData name="Suganthe Ramya M K" userId="b2360553e625f9a1" providerId="LiveId" clId="{51ACBC7C-76D3-4FA9-85D4-18F51C34C7E4}" dt="2021-07-27T13:36:12.605" v="505" actId="33524"/>
        <pc:sldMkLst>
          <pc:docMk/>
          <pc:sldMk cId="2309165863" sldId="257"/>
        </pc:sldMkLst>
        <pc:spChg chg="add del">
          <ac:chgData name="Suganthe Ramya M K" userId="b2360553e625f9a1" providerId="LiveId" clId="{51ACBC7C-76D3-4FA9-85D4-18F51C34C7E4}" dt="2021-07-27T13:32:43.754" v="346"/>
          <ac:spMkLst>
            <pc:docMk/>
            <pc:sldMk cId="2309165863" sldId="257"/>
            <ac:spMk id="2" creationId="{D9DE7772-DC0A-48D3-BDE4-C9A163547E53}"/>
          </ac:spMkLst>
        </pc:spChg>
        <pc:spChg chg="add del mod">
          <ac:chgData name="Suganthe Ramya M K" userId="b2360553e625f9a1" providerId="LiveId" clId="{51ACBC7C-76D3-4FA9-85D4-18F51C34C7E4}" dt="2021-07-27T13:32:42.848" v="345" actId="478"/>
          <ac:spMkLst>
            <pc:docMk/>
            <pc:sldMk cId="2309165863" sldId="257"/>
            <ac:spMk id="3" creationId="{26A382AB-862A-4B71-A042-29E2E76DEF1C}"/>
          </ac:spMkLst>
        </pc:spChg>
        <pc:spChg chg="add del mod">
          <ac:chgData name="Suganthe Ramya M K" userId="b2360553e625f9a1" providerId="LiveId" clId="{51ACBC7C-76D3-4FA9-85D4-18F51C34C7E4}" dt="2021-07-27T13:36:12.605" v="505" actId="33524"/>
          <ac:spMkLst>
            <pc:docMk/>
            <pc:sldMk cId="2309165863" sldId="257"/>
            <ac:spMk id="5" creationId="{00000000-0000-0000-0000-000000000000}"/>
          </ac:spMkLst>
        </pc:spChg>
      </pc:sldChg>
      <pc:sldChg chg="addSp delSp modSp mod">
        <pc:chgData name="Suganthe Ramya M K" userId="b2360553e625f9a1" providerId="LiveId" clId="{51ACBC7C-76D3-4FA9-85D4-18F51C34C7E4}" dt="2021-07-27T13:56:06.724" v="782" actId="14100"/>
        <pc:sldMkLst>
          <pc:docMk/>
          <pc:sldMk cId="694814348" sldId="271"/>
        </pc:sldMkLst>
        <pc:spChg chg="mod">
          <ac:chgData name="Suganthe Ramya M K" userId="b2360553e625f9a1" providerId="LiveId" clId="{51ACBC7C-76D3-4FA9-85D4-18F51C34C7E4}" dt="2021-07-27T13:55:23.900" v="771" actId="1076"/>
          <ac:spMkLst>
            <pc:docMk/>
            <pc:sldMk cId="694814348" sldId="271"/>
            <ac:spMk id="6" creationId="{2295BA59-479F-43C2-BD26-498CEE332A51}"/>
          </ac:spMkLst>
        </pc:spChg>
        <pc:spChg chg="add mod">
          <ac:chgData name="Suganthe Ramya M K" userId="b2360553e625f9a1" providerId="LiveId" clId="{51ACBC7C-76D3-4FA9-85D4-18F51C34C7E4}" dt="2021-07-27T13:50:54.553" v="582" actId="1076"/>
          <ac:spMkLst>
            <pc:docMk/>
            <pc:sldMk cId="694814348" sldId="271"/>
            <ac:spMk id="13" creationId="{9E8B3FD7-4C90-43DD-91FF-B03E06D85273}"/>
          </ac:spMkLst>
        </pc:spChg>
        <pc:graphicFrameChg chg="del">
          <ac:chgData name="Suganthe Ramya M K" userId="b2360553e625f9a1" providerId="LiveId" clId="{51ACBC7C-76D3-4FA9-85D4-18F51C34C7E4}" dt="2021-07-27T13:06:56.494" v="145" actId="478"/>
          <ac:graphicFrameMkLst>
            <pc:docMk/>
            <pc:sldMk cId="694814348" sldId="271"/>
            <ac:graphicFrameMk id="9" creationId="{9517781E-C52E-4EEC-9DAD-6B14C813DC89}"/>
          </ac:graphicFrameMkLst>
        </pc:graphicFrameChg>
        <pc:graphicFrameChg chg="del">
          <ac:chgData name="Suganthe Ramya M K" userId="b2360553e625f9a1" providerId="LiveId" clId="{51ACBC7C-76D3-4FA9-85D4-18F51C34C7E4}" dt="2021-07-27T13:06:58.691" v="146" actId="478"/>
          <ac:graphicFrameMkLst>
            <pc:docMk/>
            <pc:sldMk cId="694814348" sldId="271"/>
            <ac:graphicFrameMk id="14" creationId="{B73A1A20-D421-4235-A4EA-08626C04BA4B}"/>
          </ac:graphicFrameMkLst>
        </pc:graphicFrameChg>
        <pc:graphicFrameChg chg="del">
          <ac:chgData name="Suganthe Ramya M K" userId="b2360553e625f9a1" providerId="LiveId" clId="{51ACBC7C-76D3-4FA9-85D4-18F51C34C7E4}" dt="2021-07-27T13:06:49.007" v="142" actId="478"/>
          <ac:graphicFrameMkLst>
            <pc:docMk/>
            <pc:sldMk cId="694814348" sldId="271"/>
            <ac:graphicFrameMk id="18" creationId="{171EEA45-2F55-4E90-8C3A-2D92D2A95412}"/>
          </ac:graphicFrameMkLst>
        </pc:graphicFrameChg>
        <pc:picChg chg="del">
          <ac:chgData name="Suganthe Ramya M K" userId="b2360553e625f9a1" providerId="LiveId" clId="{51ACBC7C-76D3-4FA9-85D4-18F51C34C7E4}" dt="2021-07-27T13:06:51.161" v="143" actId="478"/>
          <ac:picMkLst>
            <pc:docMk/>
            <pc:sldMk cId="694814348" sldId="271"/>
            <ac:picMk id="2" creationId="{28BF2456-410A-4CD7-A187-5A163889F06A}"/>
          </ac:picMkLst>
        </pc:picChg>
        <pc:picChg chg="del">
          <ac:chgData name="Suganthe Ramya M K" userId="b2360553e625f9a1" providerId="LiveId" clId="{51ACBC7C-76D3-4FA9-85D4-18F51C34C7E4}" dt="2021-07-27T13:06:53.552" v="144" actId="478"/>
          <ac:picMkLst>
            <pc:docMk/>
            <pc:sldMk cId="694814348" sldId="271"/>
            <ac:picMk id="3" creationId="{8B17F857-D83A-4DFC-9A01-7AF18A2CFEB7}"/>
          </ac:picMkLst>
        </pc:picChg>
        <pc:picChg chg="add mod">
          <ac:chgData name="Suganthe Ramya M K" userId="b2360553e625f9a1" providerId="LiveId" clId="{51ACBC7C-76D3-4FA9-85D4-18F51C34C7E4}" dt="2021-07-27T13:55:44.511" v="776" actId="14100"/>
          <ac:picMkLst>
            <pc:docMk/>
            <pc:sldMk cId="694814348" sldId="271"/>
            <ac:picMk id="5" creationId="{BF9CFCB5-B8EC-473D-BEA0-0AA00BAB4FB0}"/>
          </ac:picMkLst>
        </pc:picChg>
        <pc:picChg chg="del">
          <ac:chgData name="Suganthe Ramya M K" userId="b2360553e625f9a1" providerId="LiveId" clId="{51ACBC7C-76D3-4FA9-85D4-18F51C34C7E4}" dt="2021-07-27T13:06:46.688" v="141" actId="478"/>
          <ac:picMkLst>
            <pc:docMk/>
            <pc:sldMk cId="694814348" sldId="271"/>
            <ac:picMk id="7" creationId="{A5A55928-2144-4A65-AD1D-B6842E536724}"/>
          </ac:picMkLst>
        </pc:picChg>
        <pc:picChg chg="add mod">
          <ac:chgData name="Suganthe Ramya M K" userId="b2360553e625f9a1" providerId="LiveId" clId="{51ACBC7C-76D3-4FA9-85D4-18F51C34C7E4}" dt="2021-07-27T13:50:20.860" v="578" actId="14100"/>
          <ac:picMkLst>
            <pc:docMk/>
            <pc:sldMk cId="694814348" sldId="271"/>
            <ac:picMk id="11" creationId="{96D5FD85-A562-4E87-B06D-C4C5F6560AFF}"/>
          </ac:picMkLst>
        </pc:picChg>
        <pc:picChg chg="add del mod">
          <ac:chgData name="Suganthe Ramya M K" userId="b2360553e625f9a1" providerId="LiveId" clId="{51ACBC7C-76D3-4FA9-85D4-18F51C34C7E4}" dt="2021-07-27T13:49:15.020" v="555" actId="478"/>
          <ac:picMkLst>
            <pc:docMk/>
            <pc:sldMk cId="694814348" sldId="271"/>
            <ac:picMk id="15" creationId="{59E5E6F7-7B09-464A-A93E-61582E627523}"/>
          </ac:picMkLst>
        </pc:picChg>
        <pc:picChg chg="add mod">
          <ac:chgData name="Suganthe Ramya M K" userId="b2360553e625f9a1" providerId="LiveId" clId="{51ACBC7C-76D3-4FA9-85D4-18F51C34C7E4}" dt="2021-07-27T13:56:06.724" v="782" actId="14100"/>
          <ac:picMkLst>
            <pc:docMk/>
            <pc:sldMk cId="694814348" sldId="271"/>
            <ac:picMk id="19" creationId="{965B1475-71AB-4664-B64E-0F0B42F92226}"/>
          </ac:picMkLst>
        </pc:picChg>
        <pc:cxnChg chg="del">
          <ac:chgData name="Suganthe Ramya M K" userId="b2360553e625f9a1" providerId="LiveId" clId="{51ACBC7C-76D3-4FA9-85D4-18F51C34C7E4}" dt="2021-07-27T13:07:04.157" v="148" actId="478"/>
          <ac:cxnSpMkLst>
            <pc:docMk/>
            <pc:sldMk cId="694814348" sldId="271"/>
            <ac:cxnSpMk id="10" creationId="{AFF4F336-77B0-43DB-BE46-72D6ACD814C8}"/>
          </ac:cxnSpMkLst>
        </pc:cxnChg>
        <pc:cxnChg chg="del">
          <ac:chgData name="Suganthe Ramya M K" userId="b2360553e625f9a1" providerId="LiveId" clId="{51ACBC7C-76D3-4FA9-85D4-18F51C34C7E4}" dt="2021-07-27T13:07:01.446" v="147" actId="478"/>
          <ac:cxnSpMkLst>
            <pc:docMk/>
            <pc:sldMk cId="694814348" sldId="271"/>
            <ac:cxnSpMk id="12" creationId="{6FDC3370-1D5A-445F-B5C9-4E5C9D60BB4C}"/>
          </ac:cxnSpMkLst>
        </pc:cxnChg>
      </pc:sldChg>
      <pc:sldChg chg="del">
        <pc:chgData name="Suganthe Ramya M K" userId="b2360553e625f9a1" providerId="LiveId" clId="{51ACBC7C-76D3-4FA9-85D4-18F51C34C7E4}" dt="2021-07-27T13:56:42.225" v="783" actId="2696"/>
        <pc:sldMkLst>
          <pc:docMk/>
          <pc:sldMk cId="3581217047" sldId="272"/>
        </pc:sldMkLst>
      </pc:sldChg>
      <pc:sldChg chg="del">
        <pc:chgData name="Suganthe Ramya M K" userId="b2360553e625f9a1" providerId="LiveId" clId="{51ACBC7C-76D3-4FA9-85D4-18F51C34C7E4}" dt="2021-07-27T13:56:51.388" v="784" actId="2696"/>
        <pc:sldMkLst>
          <pc:docMk/>
          <pc:sldMk cId="1247078136" sldId="273"/>
        </pc:sldMkLst>
      </pc:sldChg>
      <pc:sldChg chg="del">
        <pc:chgData name="Suganthe Ramya M K" userId="b2360553e625f9a1" providerId="LiveId" clId="{51ACBC7C-76D3-4FA9-85D4-18F51C34C7E4}" dt="2021-07-27T13:56:57.175" v="785" actId="2696"/>
        <pc:sldMkLst>
          <pc:docMk/>
          <pc:sldMk cId="554913806" sldId="274"/>
        </pc:sldMkLst>
      </pc:sldChg>
      <pc:sldChg chg="addSp delSp modSp mod">
        <pc:chgData name="Suganthe Ramya M K" userId="b2360553e625f9a1" providerId="LiveId" clId="{51ACBC7C-76D3-4FA9-85D4-18F51C34C7E4}" dt="2021-07-27T14:56:40.394" v="1303" actId="20577"/>
        <pc:sldMkLst>
          <pc:docMk/>
          <pc:sldMk cId="866586229" sldId="275"/>
        </pc:sldMkLst>
        <pc:spChg chg="mod">
          <ac:chgData name="Suganthe Ramya M K" userId="b2360553e625f9a1" providerId="LiveId" clId="{51ACBC7C-76D3-4FA9-85D4-18F51C34C7E4}" dt="2021-07-27T14:56:40.394" v="1303" actId="20577"/>
          <ac:spMkLst>
            <pc:docMk/>
            <pc:sldMk cId="866586229" sldId="275"/>
            <ac:spMk id="2" creationId="{C5F7FD4F-FE92-4AC2-88A1-6BEC3BE9D96B}"/>
          </ac:spMkLst>
        </pc:spChg>
        <pc:spChg chg="mod">
          <ac:chgData name="Suganthe Ramya M K" userId="b2360553e625f9a1" providerId="LiveId" clId="{51ACBC7C-76D3-4FA9-85D4-18F51C34C7E4}" dt="2021-07-27T14:13:46.788" v="1277" actId="20577"/>
          <ac:spMkLst>
            <pc:docMk/>
            <pc:sldMk cId="866586229" sldId="275"/>
            <ac:spMk id="6" creationId="{92D18484-6717-42C0-8E7A-7B81F13C662A}"/>
          </ac:spMkLst>
        </pc:spChg>
        <pc:spChg chg="mod">
          <ac:chgData name="Suganthe Ramya M K" userId="b2360553e625f9a1" providerId="LiveId" clId="{51ACBC7C-76D3-4FA9-85D4-18F51C34C7E4}" dt="2021-07-27T14:07:12.736" v="911" actId="20577"/>
          <ac:spMkLst>
            <pc:docMk/>
            <pc:sldMk cId="866586229" sldId="275"/>
            <ac:spMk id="7" creationId="{B6C574B9-FA8F-4723-94E1-8F94D86031C1}"/>
          </ac:spMkLst>
        </pc:spChg>
        <pc:spChg chg="add mod">
          <ac:chgData name="Suganthe Ramya M K" userId="b2360553e625f9a1" providerId="LiveId" clId="{51ACBC7C-76D3-4FA9-85D4-18F51C34C7E4}" dt="2021-07-27T14:04:29.747" v="870" actId="1076"/>
          <ac:spMkLst>
            <pc:docMk/>
            <pc:sldMk cId="866586229" sldId="275"/>
            <ac:spMk id="12" creationId="{C6D2FBC8-B94A-49A3-8618-8CBC30338CC7}"/>
          </ac:spMkLst>
        </pc:spChg>
        <pc:spChg chg="add mod">
          <ac:chgData name="Suganthe Ramya M K" userId="b2360553e625f9a1" providerId="LiveId" clId="{51ACBC7C-76D3-4FA9-85D4-18F51C34C7E4}" dt="2021-07-27T14:04:18.671" v="867" actId="14100"/>
          <ac:spMkLst>
            <pc:docMk/>
            <pc:sldMk cId="866586229" sldId="275"/>
            <ac:spMk id="15" creationId="{56E16A30-F113-4A6F-BA08-6F6C5E787597}"/>
          </ac:spMkLst>
        </pc:spChg>
        <pc:picChg chg="add del mod">
          <ac:chgData name="Suganthe Ramya M K" userId="b2360553e625f9a1" providerId="LiveId" clId="{51ACBC7C-76D3-4FA9-85D4-18F51C34C7E4}" dt="2021-07-27T13:57:48.425" v="790" actId="478"/>
          <ac:picMkLst>
            <pc:docMk/>
            <pc:sldMk cId="866586229" sldId="275"/>
            <ac:picMk id="4" creationId="{1606BC98-93DF-4506-90BD-42F444EC4021}"/>
          </ac:picMkLst>
        </pc:picChg>
        <pc:picChg chg="add mod">
          <ac:chgData name="Suganthe Ramya M K" userId="b2360553e625f9a1" providerId="LiveId" clId="{51ACBC7C-76D3-4FA9-85D4-18F51C34C7E4}" dt="2021-07-27T14:04:25.036" v="869" actId="14100"/>
          <ac:picMkLst>
            <pc:docMk/>
            <pc:sldMk cId="866586229" sldId="275"/>
            <ac:picMk id="5" creationId="{B2F5C0F5-5784-4A5F-ADFF-15357AA8165D}"/>
          </ac:picMkLst>
        </pc:picChg>
        <pc:picChg chg="add mod">
          <ac:chgData name="Suganthe Ramya M K" userId="b2360553e625f9a1" providerId="LiveId" clId="{51ACBC7C-76D3-4FA9-85D4-18F51C34C7E4}" dt="2021-07-27T14:04:34.749" v="871" actId="1076"/>
          <ac:picMkLst>
            <pc:docMk/>
            <pc:sldMk cId="866586229" sldId="275"/>
            <ac:picMk id="9" creationId="{03FEE947-22B5-451F-B270-9C722142B14E}"/>
          </ac:picMkLst>
        </pc:picChg>
        <pc:picChg chg="del">
          <ac:chgData name="Suganthe Ramya M K" userId="b2360553e625f9a1" providerId="LiveId" clId="{51ACBC7C-76D3-4FA9-85D4-18F51C34C7E4}" dt="2021-07-27T13:57:39.344" v="787" actId="478"/>
          <ac:picMkLst>
            <pc:docMk/>
            <pc:sldMk cId="866586229" sldId="275"/>
            <ac:picMk id="10" creationId="{7D3DE714-8C4E-40DA-838E-F7DA3EA7E56D}"/>
          </ac:picMkLst>
        </pc:picChg>
        <pc:picChg chg="add mod">
          <ac:chgData name="Suganthe Ramya M K" userId="b2360553e625f9a1" providerId="LiveId" clId="{51ACBC7C-76D3-4FA9-85D4-18F51C34C7E4}" dt="2021-07-27T14:06:06.229" v="882" actId="14100"/>
          <ac:picMkLst>
            <pc:docMk/>
            <pc:sldMk cId="866586229" sldId="275"/>
            <ac:picMk id="13" creationId="{64DFE747-FD01-4E94-9AF2-B87FE32D07CF}"/>
          </ac:picMkLst>
        </pc:picChg>
        <pc:picChg chg="del">
          <ac:chgData name="Suganthe Ramya M K" userId="b2360553e625f9a1" providerId="LiveId" clId="{51ACBC7C-76D3-4FA9-85D4-18F51C34C7E4}" dt="2021-07-27T13:57:36.908" v="786" actId="478"/>
          <ac:picMkLst>
            <pc:docMk/>
            <pc:sldMk cId="866586229" sldId="275"/>
            <ac:picMk id="31" creationId="{6800A690-10D0-4E17-94F5-3E8F70B2D280}"/>
          </ac:picMkLst>
        </pc:picChg>
        <pc:picChg chg="del">
          <ac:chgData name="Suganthe Ramya M K" userId="b2360553e625f9a1" providerId="LiveId" clId="{51ACBC7C-76D3-4FA9-85D4-18F51C34C7E4}" dt="2021-07-27T14:01:56.327" v="793" actId="478"/>
          <ac:picMkLst>
            <pc:docMk/>
            <pc:sldMk cId="866586229" sldId="275"/>
            <ac:picMk id="33" creationId="{3E36C1BB-3F55-4602-9052-25FFF2172FDE}"/>
          </ac:picMkLst>
        </pc:picChg>
        <pc:picChg chg="del">
          <ac:chgData name="Suganthe Ramya M K" userId="b2360553e625f9a1" providerId="LiveId" clId="{51ACBC7C-76D3-4FA9-85D4-18F51C34C7E4}" dt="2021-07-27T14:04:39.040" v="872" actId="478"/>
          <ac:picMkLst>
            <pc:docMk/>
            <pc:sldMk cId="866586229" sldId="275"/>
            <ac:picMk id="35" creationId="{F2776A7C-D75F-405C-8A96-D6C0C8D0119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366289-7251-4248-8185-9FEDE67FEBD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A911AAB-DA95-4CED-94BD-874BA4394E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CE2D0D4-6341-4059-9D73-098573890B8F}" type="datetimeFigureOut">
              <a:rPr lang="en-US" smtClean="0"/>
              <a:t>7/29/2021</a:t>
            </a:fld>
            <a:endParaRPr lang="en-US" dirty="0"/>
          </a:p>
        </p:txBody>
      </p:sp>
      <p:sp>
        <p:nvSpPr>
          <p:cNvPr id="4" name="Footer Placeholder 3">
            <a:extLst>
              <a:ext uri="{FF2B5EF4-FFF2-40B4-BE49-F238E27FC236}">
                <a16:creationId xmlns:a16="http://schemas.microsoft.com/office/drawing/2014/main" id="{796222C7-E745-4972-ADB2-26864641F2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F0AA558-CC6A-4543-8082-2ECED10B3D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6FEEF11-4551-44CC-8138-2C9C44119EA2}" type="slidenum">
              <a:rPr lang="en-US" smtClean="0"/>
              <a:t>‹#›</a:t>
            </a:fld>
            <a:endParaRPr lang="en-US" dirty="0"/>
          </a:p>
        </p:txBody>
      </p:sp>
    </p:spTree>
    <p:extLst>
      <p:ext uri="{BB962C8B-B14F-4D97-AF65-F5344CB8AC3E}">
        <p14:creationId xmlns:p14="http://schemas.microsoft.com/office/powerpoint/2010/main" val="2584764732"/>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13.png>
</file>

<file path=ppt/media/image15.png>
</file>

<file path=ppt/media/image17.png>
</file>

<file path=ppt/media/image19.png>
</file>

<file path=ppt/media/image20.png>
</file>

<file path=ppt/media/image3.png>
</file>

<file path=ppt/media/image4.png>
</file>

<file path=ppt/media/image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A64C05-FCBF-48B1-ABC9-9F817F02AAEB}" type="datetimeFigureOut">
              <a:rPr lang="en-US" smtClean="0"/>
              <a:t>7/29/2021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C8E5D6-E240-4AB4-B03F-F45C58F87E64}" type="slidenum">
              <a:rPr lang="en-US" smtClean="0"/>
              <a:t>‹#›</a:t>
            </a:fld>
            <a:endParaRPr lang="en-US" dirty="0"/>
          </a:p>
        </p:txBody>
      </p:sp>
    </p:spTree>
    <p:extLst>
      <p:ext uri="{BB962C8B-B14F-4D97-AF65-F5344CB8AC3E}">
        <p14:creationId xmlns:p14="http://schemas.microsoft.com/office/powerpoint/2010/main" val="4120306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a:t>
            </a:fld>
            <a:endParaRPr lang="en-US" dirty="0"/>
          </a:p>
        </p:txBody>
      </p:sp>
    </p:spTree>
    <p:extLst>
      <p:ext uri="{BB962C8B-B14F-4D97-AF65-F5344CB8AC3E}">
        <p14:creationId xmlns:p14="http://schemas.microsoft.com/office/powerpoint/2010/main" val="3591548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2</a:t>
            </a:fld>
            <a:endParaRPr lang="en-US" dirty="0"/>
          </a:p>
        </p:txBody>
      </p:sp>
    </p:spTree>
    <p:extLst>
      <p:ext uri="{BB962C8B-B14F-4D97-AF65-F5344CB8AC3E}">
        <p14:creationId xmlns:p14="http://schemas.microsoft.com/office/powerpoint/2010/main" val="7720584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3</a:t>
            </a:fld>
            <a:endParaRPr lang="en-US" dirty="0"/>
          </a:p>
        </p:txBody>
      </p:sp>
    </p:spTree>
    <p:extLst>
      <p:ext uri="{BB962C8B-B14F-4D97-AF65-F5344CB8AC3E}">
        <p14:creationId xmlns:p14="http://schemas.microsoft.com/office/powerpoint/2010/main" val="25385773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10</a:t>
            </a:fld>
            <a:endParaRPr lang="en-US" dirty="0"/>
          </a:p>
        </p:txBody>
      </p:sp>
    </p:spTree>
    <p:extLst>
      <p:ext uri="{BB962C8B-B14F-4D97-AF65-F5344CB8AC3E}">
        <p14:creationId xmlns:p14="http://schemas.microsoft.com/office/powerpoint/2010/main" val="2883280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11</a:t>
            </a:fld>
            <a:endParaRPr lang="en-US" dirty="0"/>
          </a:p>
        </p:txBody>
      </p:sp>
    </p:spTree>
    <p:extLst>
      <p:ext uri="{BB962C8B-B14F-4D97-AF65-F5344CB8AC3E}">
        <p14:creationId xmlns:p14="http://schemas.microsoft.com/office/powerpoint/2010/main" val="26527058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15</a:t>
            </a:fld>
            <a:endParaRPr lang="en-US" dirty="0"/>
          </a:p>
        </p:txBody>
      </p:sp>
    </p:spTree>
    <p:extLst>
      <p:ext uri="{BB962C8B-B14F-4D97-AF65-F5344CB8AC3E}">
        <p14:creationId xmlns:p14="http://schemas.microsoft.com/office/powerpoint/2010/main" val="1231919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7/29/2021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8041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6" name="Rectangle 5"/>
          <p:cNvSpPr>
            <a:spLocks noChangeAspect="1"/>
          </p:cNvSpPr>
          <p:nvPr userDrawn="1"/>
        </p:nvSpPr>
        <p:spPr>
          <a:xfrm>
            <a:off x="1"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lvl1pPr>
              <a:defRPr>
                <a:solidFill>
                  <a:schemeClr val="bg1"/>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bg2"/>
                </a:solidFill>
              </a:defRPr>
            </a:lvl1pPr>
          </a:lstStyle>
          <a:p>
            <a:fld id="{5DB4ED54-5B5E-4A04-93D3-5772E3CE3818}" type="datetime1">
              <a:rPr lang="en-US" smtClean="0"/>
              <a:pPr/>
              <a:t>7/29/2021</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2"/>
                </a:solidFill>
              </a:defRPr>
            </a:lvl1pPr>
          </a:lstStyle>
          <a:p>
            <a:fld id="{3A98EE3D-8CD1-4C3F-BD1C-C98C9596463C}" type="slidenum">
              <a:rPr lang="en-US" smtClean="0"/>
              <a:pPr/>
              <a:t>‹#›</a:t>
            </a:fld>
            <a:endParaRPr lang="en-US" dirty="0"/>
          </a:p>
        </p:txBody>
      </p:sp>
      <p:sp>
        <p:nvSpPr>
          <p:cNvPr id="9" name="Picture Placeholder 5"/>
          <p:cNvSpPr>
            <a:spLocks noGrp="1"/>
          </p:cNvSpPr>
          <p:nvPr>
            <p:ph type="pic" sz="quarter" idx="13"/>
          </p:nvPr>
        </p:nvSpPr>
        <p:spPr>
          <a:xfrm>
            <a:off x="0" y="5245130"/>
            <a:ext cx="12192000" cy="1612870"/>
          </a:xfrm>
        </p:spPr>
        <p:txBody>
          <a:bodyPr/>
          <a:lstStyle/>
          <a:p>
            <a:r>
              <a:rPr lang="en-US" dirty="0"/>
              <a:t>Click icon to add picture</a:t>
            </a:r>
          </a:p>
        </p:txBody>
      </p:sp>
      <p:sp>
        <p:nvSpPr>
          <p:cNvPr id="2" name="Rectangle 1"/>
          <p:cNvSpPr/>
          <p:nvPr userDrawn="1"/>
        </p:nvSpPr>
        <p:spPr>
          <a:xfrm>
            <a:off x="575894"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userDrawn="1"/>
        </p:nvSpPr>
        <p:spPr>
          <a:xfrm>
            <a:off x="3429849"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userDrawn="1"/>
        </p:nvSpPr>
        <p:spPr>
          <a:xfrm>
            <a:off x="6283804"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9137758"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p:cNvSpPr>
            <a:spLocks noGrp="1"/>
          </p:cNvSpPr>
          <p:nvPr>
            <p:ph type="body" idx="1"/>
          </p:nvPr>
        </p:nvSpPr>
        <p:spPr>
          <a:xfrm>
            <a:off x="581192" y="2988377"/>
            <a:ext cx="2492830" cy="557784"/>
          </a:xfrm>
        </p:spPr>
        <p:txBody>
          <a:bodyPr anchor="ctr">
            <a:noAutofit/>
          </a:bodyPr>
          <a:lstStyle>
            <a:lvl1pPr marL="0" indent="0" algn="ctr">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Content Placeholder 3"/>
          <p:cNvSpPr>
            <a:spLocks noGrp="1"/>
          </p:cNvSpPr>
          <p:nvPr>
            <p:ph sz="half" idx="2"/>
          </p:nvPr>
        </p:nvSpPr>
        <p:spPr>
          <a:xfrm>
            <a:off x="581194" y="3584516"/>
            <a:ext cx="2492828"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4"/>
          <p:cNvSpPr>
            <a:spLocks noGrp="1"/>
          </p:cNvSpPr>
          <p:nvPr>
            <p:ph type="body" sz="quarter" idx="3"/>
          </p:nvPr>
        </p:nvSpPr>
        <p:spPr>
          <a:xfrm>
            <a:off x="6298472" y="2988377"/>
            <a:ext cx="2492830" cy="553373"/>
          </a:xfrm>
        </p:spPr>
        <p:txBody>
          <a:bodyPr anchor="ctr">
            <a:noAutofit/>
          </a:bodyPr>
          <a:lstStyle>
            <a:lvl1pPr marL="0" marR="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16" name="Content Placeholder 5"/>
          <p:cNvSpPr>
            <a:spLocks noGrp="1"/>
          </p:cNvSpPr>
          <p:nvPr>
            <p:ph sz="quarter" idx="4"/>
          </p:nvPr>
        </p:nvSpPr>
        <p:spPr>
          <a:xfrm>
            <a:off x="6298471" y="3584516"/>
            <a:ext cx="2492830"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2"/>
          <p:cNvSpPr>
            <a:spLocks noGrp="1"/>
          </p:cNvSpPr>
          <p:nvPr>
            <p:ph type="body" idx="14"/>
          </p:nvPr>
        </p:nvSpPr>
        <p:spPr>
          <a:xfrm>
            <a:off x="3444517" y="2988377"/>
            <a:ext cx="2492830" cy="557784"/>
          </a:xfrm>
        </p:spPr>
        <p:txBody>
          <a:bodyPr anchor="ctr">
            <a:noAutofit/>
          </a:bodyPr>
          <a:lstStyle>
            <a:lvl1pPr marL="0" indent="0" algn="ctr">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8" name="Content Placeholder 3"/>
          <p:cNvSpPr>
            <a:spLocks noGrp="1"/>
          </p:cNvSpPr>
          <p:nvPr>
            <p:ph sz="half" idx="15"/>
          </p:nvPr>
        </p:nvSpPr>
        <p:spPr>
          <a:xfrm>
            <a:off x="3444519" y="3584516"/>
            <a:ext cx="2492828"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4"/>
          <p:cNvSpPr>
            <a:spLocks noGrp="1"/>
          </p:cNvSpPr>
          <p:nvPr>
            <p:ph type="body" sz="quarter" idx="16"/>
          </p:nvPr>
        </p:nvSpPr>
        <p:spPr>
          <a:xfrm>
            <a:off x="9138807" y="2988377"/>
            <a:ext cx="2492830" cy="553373"/>
          </a:xfrm>
        </p:spPr>
        <p:txBody>
          <a:bodyPr anchor="ctr">
            <a:noAutofit/>
          </a:bodyPr>
          <a:lstStyle>
            <a:lvl1pPr marL="0" marR="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20" name="Content Placeholder 5"/>
          <p:cNvSpPr>
            <a:spLocks noGrp="1"/>
          </p:cNvSpPr>
          <p:nvPr>
            <p:ph sz="quarter" idx="17"/>
          </p:nvPr>
        </p:nvSpPr>
        <p:spPr>
          <a:xfrm>
            <a:off x="9138806" y="3584516"/>
            <a:ext cx="2492830"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Rectangle 20"/>
          <p:cNvSpPr/>
          <p:nvPr userDrawn="1"/>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p:cNvSpPr/>
          <p:nvPr userDrawn="1"/>
        </p:nvSpPr>
        <p:spPr>
          <a:xfrm>
            <a:off x="8042147" y="453643"/>
            <a:ext cx="3703320" cy="98554"/>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p:cNvSpPr/>
          <p:nvPr userDrawn="1"/>
        </p:nvSpPr>
        <p:spPr>
          <a:xfrm>
            <a:off x="4241830" y="457200"/>
            <a:ext cx="3703320" cy="914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125813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7/29/2021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14508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7/29/2021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891955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ontent with Caption">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0" y="0"/>
            <a:ext cx="4232275" cy="6858000"/>
          </a:xfrm>
        </p:spPr>
        <p:txBody>
          <a:bodyPr/>
          <a:lstStyle/>
          <a:p>
            <a:r>
              <a:rPr lang="en-US" dirty="0"/>
              <a:t>Click icon to add picture</a:t>
            </a:r>
          </a:p>
        </p:txBody>
      </p:sp>
      <p:sp>
        <p:nvSpPr>
          <p:cNvPr id="2" name="Title 1"/>
          <p:cNvSpPr>
            <a:spLocks noGrp="1"/>
          </p:cNvSpPr>
          <p:nvPr>
            <p:ph type="title"/>
          </p:nvPr>
        </p:nvSpPr>
        <p:spPr>
          <a:xfrm>
            <a:off x="4900927" y="709565"/>
            <a:ext cx="6650991" cy="699407"/>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632857"/>
            <a:ext cx="6650991" cy="4205188"/>
          </a:xfrm>
        </p:spPr>
        <p:txBody>
          <a:bodyPr anchor="t">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7/29/2021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657015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2"/>
        </a:solidFill>
        <a:effectLst/>
      </p:bgPr>
    </p:bg>
    <p:spTree>
      <p:nvGrpSpPr>
        <p:cNvPr id="1" name=""/>
        <p:cNvGrpSpPr/>
        <p:nvPr/>
      </p:nvGrpSpPr>
      <p:grpSpPr>
        <a:xfrm>
          <a:off x="0" y="0"/>
          <a:ext cx="0" cy="0"/>
          <a:chOff x="0" y="0"/>
          <a:chExt cx="0" cy="0"/>
        </a:xfrm>
      </p:grpSpPr>
      <p:sp>
        <p:nvSpPr>
          <p:cNvPr id="14" name="Picture Placeholder 4"/>
          <p:cNvSpPr>
            <a:spLocks noGrp="1"/>
          </p:cNvSpPr>
          <p:nvPr>
            <p:ph type="pic" sz="quarter" idx="14" hasCustomPrompt="1"/>
          </p:nvPr>
        </p:nvSpPr>
        <p:spPr>
          <a:xfrm>
            <a:off x="8622917" y="3322281"/>
            <a:ext cx="3367862" cy="3367862"/>
          </a:xfrm>
        </p:spPr>
        <p:txBody>
          <a:bodyPr/>
          <a:lstStyle>
            <a:lvl1pPr marL="0" indent="0" algn="ctr">
              <a:buNone/>
              <a:defRPr>
                <a:solidFill>
                  <a:schemeClr val="tx1"/>
                </a:solidFill>
              </a:defRPr>
            </a:lvl1pPr>
          </a:lstStyle>
          <a:p>
            <a:r>
              <a:rPr lang="en-US" dirty="0"/>
              <a:t>Icon Watermark</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5" name="Picture Placeholder 4"/>
          <p:cNvSpPr>
            <a:spLocks noGrp="1"/>
          </p:cNvSpPr>
          <p:nvPr>
            <p:ph type="pic" sz="quarter" idx="13" hasCustomPrompt="1"/>
          </p:nvPr>
        </p:nvSpPr>
        <p:spPr>
          <a:xfrm>
            <a:off x="768350" y="2312987"/>
            <a:ext cx="731520" cy="731520"/>
          </a:xfrm>
        </p:spPr>
        <p:txBody>
          <a:bodyPr/>
          <a:lstStyle>
            <a:lvl1pPr marL="0" indent="0">
              <a:buNone/>
              <a:defRPr>
                <a:solidFill>
                  <a:schemeClr val="bg1"/>
                </a:solidFill>
              </a:defRPr>
            </a:lvl1pPr>
          </a:lstStyle>
          <a:p>
            <a:r>
              <a:rPr lang="en-US" dirty="0"/>
              <a:t>Icon</a:t>
            </a:r>
          </a:p>
        </p:txBody>
      </p:sp>
      <p:sp>
        <p:nvSpPr>
          <p:cNvPr id="2" name="Title 1"/>
          <p:cNvSpPr>
            <a:spLocks noGrp="1"/>
          </p:cNvSpPr>
          <p:nvPr>
            <p:ph type="title"/>
          </p:nvPr>
        </p:nvSpPr>
        <p:spPr>
          <a:xfrm>
            <a:off x="767857" y="2647728"/>
            <a:ext cx="3031852" cy="1722419"/>
          </a:xfrm>
        </p:spPr>
        <p:txBody>
          <a:bodyPr anchor="ctr">
            <a:normAutofit/>
          </a:bodyPr>
          <a:lstStyle>
            <a:lvl1pPr algn="l">
              <a:defRPr sz="2400" b="0">
                <a:solidFill>
                  <a:srgbClr val="FFFFFF"/>
                </a:solidFill>
              </a:defRPr>
            </a:lvl1pPr>
          </a:lstStyle>
          <a:p>
            <a:r>
              <a:rPr lang="en-US"/>
              <a:t>Click to edit Master title style</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7/29/2021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241791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1"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2647728"/>
            <a:ext cx="3031852" cy="1722419"/>
          </a:xfrm>
        </p:spPr>
        <p:txBody>
          <a:bodyPr anchor="ctr">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lvl1pPr>
              <a:defRPr>
                <a:solidFill>
                  <a:schemeClr val="bg2"/>
                </a:solidFill>
              </a:defRPr>
            </a:lvl1pPr>
          </a:lstStyle>
          <a:p>
            <a:fld id="{D82884F1-FFEA-405F-9602-3DCA865EDA4E}" type="datetime1">
              <a:rPr lang="en-US" smtClean="0"/>
              <a:pPr/>
              <a:t>7/29/2021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lvl1pPr>
              <a:defRPr>
                <a:solidFill>
                  <a:schemeClr val="bg2"/>
                </a:solidFill>
              </a:defRPr>
            </a:lvl1p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lvl1pPr>
              <a:defRPr>
                <a:solidFill>
                  <a:schemeClr val="bg2"/>
                </a:solidFill>
              </a:defRPr>
            </a:lvl1pPr>
          </a:lstStyle>
          <a:p>
            <a:fld id="{3A98EE3D-8CD1-4C3F-BD1C-C98C9596463C}" type="slidenum">
              <a:rPr lang="en-US" smtClean="0"/>
              <a:pPr/>
              <a:t>‹#›</a:t>
            </a:fld>
            <a:endParaRPr lang="en-US" dirty="0"/>
          </a:p>
        </p:txBody>
      </p:sp>
      <p:sp>
        <p:nvSpPr>
          <p:cNvPr id="12" name="Rectangle 11"/>
          <p:cNvSpPr/>
          <p:nvPr userDrawn="1"/>
        </p:nvSpPr>
        <p:spPr>
          <a:xfrm rot="5400000">
            <a:off x="1415595" y="3435840"/>
            <a:ext cx="57607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459554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7/29/2021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963490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7/29/2021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591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7/29/2021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86844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5" name="Picture Placeholder 4"/>
          <p:cNvSpPr>
            <a:spLocks noGrp="1"/>
          </p:cNvSpPr>
          <p:nvPr>
            <p:ph type="pic" sz="quarter" idx="13"/>
          </p:nvPr>
        </p:nvSpPr>
        <p:spPr>
          <a:xfrm>
            <a:off x="0" y="0"/>
            <a:ext cx="12192000" cy="6858000"/>
          </a:xfrm>
        </p:spPr>
        <p:txBody>
          <a:bodyPr/>
          <a:lstStyle>
            <a:lvl1pPr algn="ctr">
              <a:defRPr/>
            </a:lvl1pPr>
          </a:lstStyle>
          <a:p>
            <a:r>
              <a:rPr lang="en-US" dirty="0"/>
              <a:t>Click icon to add picture</a:t>
            </a:r>
          </a:p>
        </p:txBody>
      </p:sp>
      <p:sp>
        <p:nvSpPr>
          <p:cNvPr id="11" name="Rectangle 10"/>
          <p:cNvSpPr/>
          <p:nvPr userDrawn="1"/>
        </p:nvSpPr>
        <p:spPr>
          <a:xfrm>
            <a:off x="446534" y="4284627"/>
            <a:ext cx="11292840" cy="2011678"/>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p:cNvSpPr>
            <a:spLocks noGrp="1"/>
          </p:cNvSpPr>
          <p:nvPr>
            <p:ph type="subTitle" idx="1"/>
          </p:nvPr>
        </p:nvSpPr>
        <p:spPr>
          <a:xfrm>
            <a:off x="581194" y="5695849"/>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2" name="Rectangle 11"/>
          <p:cNvSpPr/>
          <p:nvPr userDrawn="1"/>
        </p:nvSpPr>
        <p:spPr>
          <a:xfrm>
            <a:off x="446534" y="4114808"/>
            <a:ext cx="1129284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4220835"/>
            <a:ext cx="10993549" cy="1475013"/>
          </a:xfrm>
          <a:effectLst/>
        </p:spPr>
        <p:txBody>
          <a:bodyPr anchor="b">
            <a:normAutofit/>
          </a:bodyPr>
          <a:lstStyle>
            <a:lvl1pPr>
              <a:defRPr sz="36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283342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7/29/2021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61648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7/29/2021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1439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7/29/2021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1660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905648"/>
            <a:ext cx="5194769" cy="557784"/>
          </a:xfrm>
        </p:spPr>
        <p:txBody>
          <a:bodyPr anchor="ctr">
            <a:noAutofit/>
          </a:bodyPr>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3580809"/>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905649"/>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3580809"/>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7/29/2021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8255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7/29/2021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70103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B94070D-8484-4B7B-ADE0-4CCDD6380285}"/>
              </a:ext>
              <a:ext uri="{C183D7F6-B498-43B3-948B-1728B52AA6E4}">
                <adec:decorative xmlns:adec="http://schemas.microsoft.com/office/drawing/2017/decorative" val="1"/>
              </a:ext>
            </a:extLst>
          </p:cNvPr>
          <p:cNvSpPr/>
          <p:nvPr userDrawn="1"/>
        </p:nvSpPr>
        <p:spPr>
          <a:xfrm>
            <a:off x="-8626" y="5120639"/>
            <a:ext cx="12200626" cy="173260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25" name="Text Placeholder 2"/>
          <p:cNvSpPr>
            <a:spLocks noGrp="1"/>
          </p:cNvSpPr>
          <p:nvPr>
            <p:ph type="body" idx="1" hasCustomPrompt="1"/>
          </p:nvPr>
        </p:nvSpPr>
        <p:spPr>
          <a:xfrm>
            <a:off x="759402" y="5330449"/>
            <a:ext cx="1938528" cy="557784"/>
          </a:xfrm>
        </p:spPr>
        <p:txBody>
          <a:bodyPr anchor="ctr">
            <a:noAutofit/>
          </a:bodyPr>
          <a:lstStyle>
            <a:lvl1pPr marL="0" indent="0" algn="ctr" defTabSz="914400" rtl="0" eaLnBrk="1" latinLnBrk="0" hangingPunct="1">
              <a:buNone/>
              <a:defRPr lang="en-US" sz="4000" b="1" kern="1200" dirty="0">
                <a:solidFill>
                  <a:srgbClr val="465359"/>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26" name="Content Placeholder 3"/>
          <p:cNvSpPr>
            <a:spLocks noGrp="1"/>
          </p:cNvSpPr>
          <p:nvPr>
            <p:ph sz="half" idx="2" hasCustomPrompt="1"/>
          </p:nvPr>
        </p:nvSpPr>
        <p:spPr>
          <a:xfrm>
            <a:off x="759405"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27" name="Text Placeholder 2"/>
          <p:cNvSpPr>
            <a:spLocks noGrp="1"/>
          </p:cNvSpPr>
          <p:nvPr>
            <p:ph type="body" idx="10" hasCustomPrompt="1"/>
          </p:nvPr>
        </p:nvSpPr>
        <p:spPr>
          <a:xfrm>
            <a:off x="3642897" y="5330449"/>
            <a:ext cx="1938528" cy="557784"/>
          </a:xfrm>
        </p:spPr>
        <p:txBody>
          <a:bodyPr anchor="ctr">
            <a:noAutofit/>
          </a:bodyPr>
          <a:lstStyle>
            <a:lvl1pPr marL="0" indent="0" algn="ctr" defTabSz="914400" rtl="0" eaLnBrk="1" latinLnBrk="0" hangingPunct="1">
              <a:buNone/>
              <a:defRPr lang="en-US" sz="4000" b="1" kern="1200" dirty="0">
                <a:solidFill>
                  <a:schemeClr val="accent1"/>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28" name="Content Placeholder 3"/>
          <p:cNvSpPr>
            <a:spLocks noGrp="1"/>
          </p:cNvSpPr>
          <p:nvPr>
            <p:ph sz="half" idx="11" hasCustomPrompt="1"/>
          </p:nvPr>
        </p:nvSpPr>
        <p:spPr>
          <a:xfrm>
            <a:off x="3642900"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29" name="Text Placeholder 2"/>
          <p:cNvSpPr>
            <a:spLocks noGrp="1"/>
          </p:cNvSpPr>
          <p:nvPr>
            <p:ph type="body" idx="12" hasCustomPrompt="1"/>
          </p:nvPr>
        </p:nvSpPr>
        <p:spPr>
          <a:xfrm>
            <a:off x="6526392" y="5330449"/>
            <a:ext cx="1938528" cy="557784"/>
          </a:xfrm>
        </p:spPr>
        <p:txBody>
          <a:bodyPr anchor="ctr">
            <a:noAutofit/>
          </a:bodyPr>
          <a:lstStyle>
            <a:lvl1pPr marL="0" indent="0" algn="ctr" defTabSz="914400" rtl="0" eaLnBrk="1" latinLnBrk="0" hangingPunct="1">
              <a:buNone/>
              <a:defRPr lang="en-US" sz="4000" b="1" kern="1200" dirty="0">
                <a:solidFill>
                  <a:schemeClr val="accent2"/>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30" name="Content Placeholder 3"/>
          <p:cNvSpPr>
            <a:spLocks noGrp="1"/>
          </p:cNvSpPr>
          <p:nvPr>
            <p:ph sz="half" idx="13" hasCustomPrompt="1"/>
          </p:nvPr>
        </p:nvSpPr>
        <p:spPr>
          <a:xfrm>
            <a:off x="6526395"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31" name="Text Placeholder 2"/>
          <p:cNvSpPr>
            <a:spLocks noGrp="1"/>
          </p:cNvSpPr>
          <p:nvPr>
            <p:ph type="body" idx="14" hasCustomPrompt="1"/>
          </p:nvPr>
        </p:nvSpPr>
        <p:spPr>
          <a:xfrm>
            <a:off x="9409888" y="5330449"/>
            <a:ext cx="1938528" cy="557784"/>
          </a:xfrm>
        </p:spPr>
        <p:txBody>
          <a:bodyPr anchor="ctr">
            <a:noAutofit/>
          </a:bodyPr>
          <a:lstStyle>
            <a:lvl1pPr marL="0" indent="0" algn="ctr" defTabSz="914400" rtl="0" eaLnBrk="1" latinLnBrk="0" hangingPunct="1">
              <a:buNone/>
              <a:defRPr lang="en-US" sz="4000" b="1" kern="1200" dirty="0">
                <a:solidFill>
                  <a:schemeClr val="accent2"/>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32" name="Content Placeholder 3"/>
          <p:cNvSpPr>
            <a:spLocks noGrp="1"/>
          </p:cNvSpPr>
          <p:nvPr>
            <p:ph sz="half" idx="15" hasCustomPrompt="1"/>
          </p:nvPr>
        </p:nvSpPr>
        <p:spPr>
          <a:xfrm>
            <a:off x="9409891"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425532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Rectangle 5"/>
          <p:cNvSpPr>
            <a:spLocks noChangeAspect="1"/>
          </p:cNvSpPr>
          <p:nvPr userDrawn="1"/>
        </p:nvSpPr>
        <p:spPr>
          <a:xfrm>
            <a:off x="1"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lvl1pPr>
              <a:defRPr>
                <a:solidFill>
                  <a:schemeClr val="bg1"/>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bg2"/>
                </a:solidFill>
              </a:defRPr>
            </a:lvl1pPr>
          </a:lstStyle>
          <a:p>
            <a:fld id="{5DB4ED54-5B5E-4A04-93D3-5772E3CE3818}" type="datetime1">
              <a:rPr lang="en-US" smtClean="0"/>
              <a:pPr/>
              <a:t>7/29/2021</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2"/>
                </a:solidFill>
              </a:defRPr>
            </a:lvl1pPr>
          </a:lstStyle>
          <a:p>
            <a:fld id="{3A98EE3D-8CD1-4C3F-BD1C-C98C9596463C}" type="slidenum">
              <a:rPr lang="en-US" smtClean="0"/>
              <a:pPr/>
              <a:t>‹#›</a:t>
            </a:fld>
            <a:endParaRPr lang="en-US" dirty="0"/>
          </a:p>
        </p:txBody>
      </p:sp>
      <p:sp>
        <p:nvSpPr>
          <p:cNvPr id="9" name="Picture Placeholder 5"/>
          <p:cNvSpPr>
            <a:spLocks noGrp="1"/>
          </p:cNvSpPr>
          <p:nvPr>
            <p:ph type="pic" sz="quarter" idx="13"/>
          </p:nvPr>
        </p:nvSpPr>
        <p:spPr>
          <a:xfrm>
            <a:off x="0" y="5245130"/>
            <a:ext cx="12192000" cy="1612870"/>
          </a:xfrm>
        </p:spPr>
        <p:txBody>
          <a:bodyPr/>
          <a:lstStyle/>
          <a:p>
            <a:r>
              <a:rPr lang="en-US" dirty="0"/>
              <a:t>Click icon to add picture</a:t>
            </a:r>
          </a:p>
        </p:txBody>
      </p:sp>
      <p:sp>
        <p:nvSpPr>
          <p:cNvPr id="10" name="Rectangle 9"/>
          <p:cNvSpPr/>
          <p:nvPr userDrawn="1"/>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userDrawn="1"/>
        </p:nvSpPr>
        <p:spPr>
          <a:xfrm>
            <a:off x="8042147" y="453643"/>
            <a:ext cx="3703320" cy="98554"/>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p:cNvSpPr/>
          <p:nvPr userDrawn="1"/>
        </p:nvSpPr>
        <p:spPr>
          <a:xfrm>
            <a:off x="4241830" y="457200"/>
            <a:ext cx="3703320" cy="914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695295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7/29/2021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24448909"/>
      </p:ext>
    </p:extLst>
  </p:cSld>
  <p:clrMap bg1="lt1" tx1="dk1" bg2="lt2" tx2="dk2" accent1="accent1" accent2="accent2" accent3="accent3" accent4="accent4" accent5="accent5" accent6="accent6" hlink="hlink" folHlink="folHlink"/>
  <p:sldLayoutIdLst>
    <p:sldLayoutId id="2147483674" r:id="rId1"/>
    <p:sldLayoutId id="2147483687" r:id="rId2"/>
    <p:sldLayoutId id="2147483675" r:id="rId3"/>
    <p:sldLayoutId id="2147483676" r:id="rId4"/>
    <p:sldLayoutId id="2147483677" r:id="rId5"/>
    <p:sldLayoutId id="2147483684" r:id="rId6"/>
    <p:sldLayoutId id="2147483678" r:id="rId7"/>
    <p:sldLayoutId id="2147483692" r:id="rId8"/>
    <p:sldLayoutId id="2147483690" r:id="rId9"/>
    <p:sldLayoutId id="2147483691" r:id="rId10"/>
    <p:sldLayoutId id="2147483679" r:id="rId11"/>
    <p:sldLayoutId id="2147483680" r:id="rId12"/>
    <p:sldLayoutId id="2147483688" r:id="rId13"/>
    <p:sldLayoutId id="2147483686" r:id="rId14"/>
    <p:sldLayoutId id="2147483689" r:id="rId15"/>
    <p:sldLayoutId id="2147483683" r:id="rId16"/>
    <p:sldLayoutId id="2147483681" r:id="rId17"/>
    <p:sldLayoutId id="2147483682" r:id="rId18"/>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22.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emf"/><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4" name="Rectangle 23">
            <a:extLst>
              <a:ext uri="{FF2B5EF4-FFF2-40B4-BE49-F238E27FC236}">
                <a16:creationId xmlns:a16="http://schemas.microsoft.com/office/drawing/2014/main" id="{C1FA8F66-3B85-411D-A2A6-A50DF3026D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Placeholder 10" descr="group of employees collaborating"/>
          <p:cNvPicPr>
            <a:picLocks noGrp="1" noChangeAspect="1"/>
          </p:cNvPicPr>
          <p:nvPr>
            <p:ph type="pic" sz="quarter" idx="13"/>
          </p:nvPr>
        </p:nvPicPr>
        <p:blipFill rotWithShape="1">
          <a:blip r:embed="rId3" cstate="print">
            <a:extLst>
              <a:ext uri="{28A0092B-C50C-407E-A947-70E740481C1C}">
                <a14:useLocalDpi xmlns:a14="http://schemas.microsoft.com/office/drawing/2010/main" val="0"/>
              </a:ext>
            </a:extLst>
          </a:blip>
          <a:srcRect/>
          <a:stretch/>
        </p:blipFill>
        <p:spPr>
          <a:xfrm>
            <a:off x="0" y="0"/>
            <a:ext cx="12192000" cy="6858000"/>
          </a:xfrm>
          <a:prstGeom prst="rect">
            <a:avLst/>
          </a:prstGeom>
          <a:solidFill>
            <a:schemeClr val="tx1"/>
          </a:solidFill>
        </p:spPr>
      </p:pic>
      <p:sp>
        <p:nvSpPr>
          <p:cNvPr id="26" name="Rectangle 25">
            <a:extLst>
              <a:ext uri="{FF2B5EF4-FFF2-40B4-BE49-F238E27FC236}">
                <a16:creationId xmlns:a16="http://schemas.microsoft.com/office/drawing/2014/main" id="{4179E790-E691-4202-B7FA-62924FC8D1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065EE0A0-4DA6-4AA2-A475-14DB03C55A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76057"/>
            <a:ext cx="11303626" cy="2034709"/>
          </a:xfrm>
          <a:prstGeom prst="rect">
            <a:avLst/>
          </a:prstGeom>
          <a:solidFill>
            <a:schemeClr val="bg1"/>
          </a:solidFill>
          <a:ln w="6350" cmpd="sng">
            <a:noFill/>
          </a:ln>
          <a:effectLst/>
        </p:spPr>
        <p:style>
          <a:lnRef idx="1">
            <a:schemeClr val="accent1"/>
          </a:lnRef>
          <a:fillRef idx="3">
            <a:schemeClr val="accent1"/>
          </a:fillRef>
          <a:effectRef idx="2">
            <a:schemeClr val="accent1"/>
          </a:effectRef>
          <a:fontRef idx="minor">
            <a:schemeClr val="lt1"/>
          </a:fontRef>
        </p:style>
      </p:sp>
      <p:sp>
        <p:nvSpPr>
          <p:cNvPr id="8" name="Title 7"/>
          <p:cNvSpPr>
            <a:spLocks noGrp="1"/>
          </p:cNvSpPr>
          <p:nvPr>
            <p:ph type="ctrTitle"/>
          </p:nvPr>
        </p:nvSpPr>
        <p:spPr>
          <a:xfrm>
            <a:off x="609599" y="4572000"/>
            <a:ext cx="10965141" cy="895244"/>
          </a:xfrm>
        </p:spPr>
        <p:txBody>
          <a:bodyPr vert="horz" lIns="91440" tIns="45720" rIns="91440" bIns="45720" rtlCol="0" anchor="b">
            <a:normAutofit/>
          </a:bodyPr>
          <a:lstStyle/>
          <a:p>
            <a:r>
              <a:rPr lang="en-US" sz="4000" dirty="0">
                <a:solidFill>
                  <a:schemeClr val="tx1"/>
                </a:solidFill>
              </a:rPr>
              <a:t>Market basket ANALYSIS PROJECT</a:t>
            </a:r>
          </a:p>
        </p:txBody>
      </p:sp>
      <p:sp>
        <p:nvSpPr>
          <p:cNvPr id="9" name="Subtitle 8"/>
          <p:cNvSpPr>
            <a:spLocks noGrp="1"/>
          </p:cNvSpPr>
          <p:nvPr>
            <p:ph type="subTitle" idx="1"/>
          </p:nvPr>
        </p:nvSpPr>
        <p:spPr>
          <a:xfrm>
            <a:off x="609598" y="5504576"/>
            <a:ext cx="10965142" cy="447491"/>
          </a:xfrm>
        </p:spPr>
        <p:txBody>
          <a:bodyPr vert="horz" lIns="91440" tIns="45720" rIns="91440" bIns="45720" rtlCol="0" anchor="t">
            <a:normAutofit/>
          </a:bodyPr>
          <a:lstStyle/>
          <a:p>
            <a:r>
              <a:rPr lang="en-US" dirty="0"/>
              <a:t>M.K.SUGANTHE RAMYA</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143594" y="560536"/>
            <a:ext cx="7824472" cy="5898215"/>
          </a:xfrm>
        </p:spPr>
        <p:txBody>
          <a:bodyPr>
            <a:noAutofit/>
          </a:bodyPr>
          <a:lstStyle/>
          <a:p>
            <a:pPr>
              <a:buFont typeface="Wingdings" panose="05000000000000000000" pitchFamily="2" charset="2"/>
              <a:buChar char="v"/>
            </a:pPr>
            <a:r>
              <a:rPr lang="en-US" sz="1400" b="1" dirty="0"/>
              <a:t>Association Rule Mining</a:t>
            </a:r>
          </a:p>
          <a:p>
            <a:pPr marL="0" indent="0">
              <a:buNone/>
            </a:pPr>
            <a:r>
              <a:rPr lang="en-US" sz="1400" dirty="0"/>
              <a:t>	Association Rule Mining is used when you want to find an association between different objects in a set, find frequent patterns in a transaction database, relational databases or any other information repository</a:t>
            </a:r>
          </a:p>
          <a:p>
            <a:pPr marL="0" indent="0" algn="l" fontAlgn="base">
              <a:buNone/>
            </a:pPr>
            <a:r>
              <a:rPr lang="en-US" sz="1400" b="0" i="0" dirty="0">
                <a:solidFill>
                  <a:srgbClr val="3D3D3D"/>
                </a:solidFill>
                <a:effectLst/>
              </a:rPr>
              <a:t>A typical goal of Market Basket Analysis is to provide a set of association rules in the following form:</a:t>
            </a:r>
          </a:p>
          <a:p>
            <a:pPr marL="0" indent="0" algn="l" fontAlgn="base">
              <a:buNone/>
            </a:pPr>
            <a:endParaRPr lang="en-US" sz="1400" b="0" i="0" dirty="0">
              <a:solidFill>
                <a:srgbClr val="3D3D3D"/>
              </a:solidFill>
              <a:effectLst/>
            </a:endParaRPr>
          </a:p>
          <a:p>
            <a:pPr algn="l" fontAlgn="base"/>
            <a:r>
              <a:rPr lang="en-US" sz="1400" b="1" i="0" dirty="0">
                <a:solidFill>
                  <a:srgbClr val="3D3D3D"/>
                </a:solidFill>
                <a:effectLst/>
                <a:latin typeface="inherit"/>
              </a:rPr>
              <a:t>Support</a:t>
            </a:r>
            <a:endParaRPr lang="en-US" sz="1400" b="1" i="0" dirty="0">
              <a:solidFill>
                <a:srgbClr val="3D3D3D"/>
              </a:solidFill>
              <a:effectLst/>
              <a:latin typeface="Titillium Web"/>
            </a:endParaRPr>
          </a:p>
          <a:p>
            <a:pPr marL="0" indent="0" algn="l" fontAlgn="base">
              <a:buNone/>
            </a:pPr>
            <a:r>
              <a:rPr lang="en-US" sz="1400" b="0" i="0" dirty="0">
                <a:solidFill>
                  <a:srgbClr val="3D3D3D"/>
                </a:solidFill>
                <a:effectLst/>
                <a:latin typeface="Titillium Web"/>
              </a:rPr>
              <a:t>	</a:t>
            </a:r>
            <a:r>
              <a:rPr lang="en-US" sz="1400" b="0" i="0" dirty="0">
                <a:solidFill>
                  <a:srgbClr val="3D3D3D"/>
                </a:solidFill>
                <a:effectLst/>
              </a:rPr>
              <a:t>It measures the frequency of the association rule in the data. </a:t>
            </a:r>
          </a:p>
          <a:p>
            <a:pPr marL="0" indent="0" algn="l" fontAlgn="base">
              <a:buNone/>
            </a:pPr>
            <a:endParaRPr lang="en-US" sz="1400" b="0" i="0" dirty="0">
              <a:solidFill>
                <a:srgbClr val="3D3D3D"/>
              </a:solidFill>
              <a:effectLst/>
              <a:latin typeface="Titillium Web"/>
            </a:endParaRPr>
          </a:p>
          <a:p>
            <a:pPr algn="l" fontAlgn="base"/>
            <a:r>
              <a:rPr lang="en-US" sz="1400" b="1" i="0" dirty="0">
                <a:solidFill>
                  <a:srgbClr val="3D3D3D"/>
                </a:solidFill>
                <a:effectLst/>
                <a:latin typeface="inherit"/>
              </a:rPr>
              <a:t>Confidence</a:t>
            </a:r>
            <a:endParaRPr lang="en-US" sz="1400" b="1" i="0" dirty="0">
              <a:solidFill>
                <a:srgbClr val="3D3D3D"/>
              </a:solidFill>
              <a:effectLst/>
              <a:latin typeface="Titillium Web"/>
            </a:endParaRPr>
          </a:p>
          <a:p>
            <a:pPr marL="0" indent="0" algn="l" fontAlgn="base">
              <a:buNone/>
            </a:pPr>
            <a:r>
              <a:rPr lang="en-US" sz="1400" b="0" i="0" dirty="0">
                <a:solidFill>
                  <a:srgbClr val="3D3D3D"/>
                </a:solidFill>
                <a:effectLst/>
                <a:latin typeface="Titillium Web"/>
              </a:rPr>
              <a:t>	</a:t>
            </a:r>
            <a:r>
              <a:rPr lang="en-US" sz="1400" b="0" i="0" dirty="0">
                <a:solidFill>
                  <a:srgbClr val="3D3D3D"/>
                </a:solidFill>
                <a:effectLst/>
              </a:rPr>
              <a:t>Confidence measures how strong an association rule is</a:t>
            </a:r>
            <a:r>
              <a:rPr lang="en-US" sz="1400" b="0" i="0" dirty="0">
                <a:solidFill>
                  <a:srgbClr val="3D3D3D"/>
                </a:solidFill>
                <a:effectLst/>
                <a:latin typeface="Titillium Web"/>
              </a:rPr>
              <a:t>.</a:t>
            </a:r>
          </a:p>
          <a:p>
            <a:pPr marL="0" indent="0" algn="l" fontAlgn="base">
              <a:buNone/>
            </a:pPr>
            <a:endParaRPr lang="en-US" sz="1400" b="0" i="0" dirty="0">
              <a:solidFill>
                <a:srgbClr val="3D3D3D"/>
              </a:solidFill>
              <a:effectLst/>
              <a:latin typeface="Titillium Web"/>
            </a:endParaRPr>
          </a:p>
          <a:p>
            <a:pPr marL="0" indent="0" algn="l" fontAlgn="base">
              <a:buNone/>
            </a:pPr>
            <a:endParaRPr lang="en-US" sz="1400" b="0" i="0" dirty="0">
              <a:solidFill>
                <a:srgbClr val="3D3D3D"/>
              </a:solidFill>
              <a:effectLst/>
              <a:latin typeface="Titillium Web"/>
            </a:endParaRPr>
          </a:p>
          <a:p>
            <a:r>
              <a:rPr lang="en-US" sz="1400" b="1" dirty="0"/>
              <a:t>Lift</a:t>
            </a:r>
          </a:p>
          <a:p>
            <a:pPr marL="0" indent="0">
              <a:buNone/>
            </a:pPr>
            <a:r>
              <a:rPr lang="en-US" sz="1400" dirty="0"/>
              <a:t>	Lift is the ratio of confidence to expected confidence.</a:t>
            </a:r>
          </a:p>
          <a:p>
            <a:pPr marL="0" indent="0">
              <a:buNone/>
            </a:pPr>
            <a:endParaRPr lang="en-US" sz="1600" dirty="0"/>
          </a:p>
          <a:p>
            <a:pPr marL="0" indent="0">
              <a:buNone/>
            </a:pPr>
            <a:endParaRPr lang="en-US" sz="1600" dirty="0"/>
          </a:p>
        </p:txBody>
      </p:sp>
      <p:sp>
        <p:nvSpPr>
          <p:cNvPr id="11" name="Title 10">
            <a:extLst>
              <a:ext uri="{FF2B5EF4-FFF2-40B4-BE49-F238E27FC236}">
                <a16:creationId xmlns:a16="http://schemas.microsoft.com/office/drawing/2014/main" id="{6A6DD2F7-7BBB-4E17-80B0-3E46A2E09773}"/>
              </a:ext>
            </a:extLst>
          </p:cNvPr>
          <p:cNvSpPr>
            <a:spLocks noGrp="1"/>
          </p:cNvSpPr>
          <p:nvPr>
            <p:ph type="title"/>
          </p:nvPr>
        </p:nvSpPr>
        <p:spPr>
          <a:xfrm>
            <a:off x="570890" y="670536"/>
            <a:ext cx="3471622" cy="715062"/>
          </a:xfrm>
        </p:spPr>
        <p:txBody>
          <a:bodyPr>
            <a:normAutofit fontScale="90000"/>
          </a:bodyPr>
          <a:lstStyle/>
          <a:p>
            <a:pPr algn="ctr"/>
            <a:r>
              <a:rPr lang="en-US" dirty="0">
                <a:solidFill>
                  <a:schemeClr val="accent1"/>
                </a:solidFill>
              </a:rPr>
              <a:t>Market basket analysis</a:t>
            </a:r>
            <a:endParaRPr lang="en-IN" dirty="0">
              <a:solidFill>
                <a:schemeClr val="accent1"/>
              </a:solidFill>
            </a:endParaRPr>
          </a:p>
        </p:txBody>
      </p:sp>
      <p:sp>
        <p:nvSpPr>
          <p:cNvPr id="2" name="TextBox 1">
            <a:extLst>
              <a:ext uri="{FF2B5EF4-FFF2-40B4-BE49-F238E27FC236}">
                <a16:creationId xmlns:a16="http://schemas.microsoft.com/office/drawing/2014/main" id="{379D69B8-91D1-4F23-B9D1-322F606D7598}"/>
              </a:ext>
            </a:extLst>
          </p:cNvPr>
          <p:cNvSpPr txBox="1"/>
          <p:nvPr/>
        </p:nvSpPr>
        <p:spPr>
          <a:xfrm>
            <a:off x="683491" y="1727395"/>
            <a:ext cx="3359021" cy="4524315"/>
          </a:xfrm>
          <a:prstGeom prst="rect">
            <a:avLst/>
          </a:prstGeom>
          <a:noFill/>
        </p:spPr>
        <p:txBody>
          <a:bodyPr wrap="square" rtlCol="0">
            <a:spAutoFit/>
          </a:bodyPr>
          <a:lstStyle/>
          <a:p>
            <a:pPr marL="285750" indent="-285750">
              <a:buFont typeface="Wingdings" panose="05000000000000000000" pitchFamily="2" charset="2"/>
              <a:buChar char="v"/>
            </a:pPr>
            <a:r>
              <a:rPr lang="en-US" b="0" i="0" dirty="0">
                <a:solidFill>
                  <a:schemeClr val="bg1"/>
                </a:solidFill>
                <a:effectLst/>
                <a:latin typeface="Titillium Web"/>
              </a:rPr>
              <a:t>Market Basket Analysis is a technique that looks for combinations of products in purchases. Most importantly, its basis is that customers who buy a particular group of products are more or less likely to buy another group.</a:t>
            </a:r>
          </a:p>
          <a:p>
            <a:endParaRPr lang="en-US" b="0" i="0" dirty="0">
              <a:solidFill>
                <a:schemeClr val="bg1"/>
              </a:solidFill>
              <a:effectLst/>
              <a:latin typeface="Titillium Web"/>
            </a:endParaRPr>
          </a:p>
          <a:p>
            <a:pPr marL="285750" indent="-285750">
              <a:buFont typeface="Wingdings" panose="05000000000000000000" pitchFamily="2" charset="2"/>
              <a:buChar char="v"/>
            </a:pPr>
            <a:r>
              <a:rPr lang="en-US" b="0" i="0" dirty="0">
                <a:solidFill>
                  <a:schemeClr val="bg1"/>
                </a:solidFill>
                <a:effectLst/>
                <a:latin typeface="Titillium Web"/>
              </a:rPr>
              <a:t>Market Basket Analysis is not the only analytics technique used by recommendation engines</a:t>
            </a:r>
            <a:r>
              <a:rPr lang="en-US" b="0" i="0" dirty="0">
                <a:solidFill>
                  <a:srgbClr val="3D3D3D"/>
                </a:solidFill>
                <a:effectLst/>
                <a:latin typeface="Titillium Web"/>
              </a:rPr>
              <a:t>.</a:t>
            </a:r>
          </a:p>
          <a:p>
            <a:endParaRPr lang="en-US" dirty="0">
              <a:solidFill>
                <a:schemeClr val="accent1"/>
              </a:solidFill>
              <a:latin typeface="Titillium Web"/>
            </a:endParaRPr>
          </a:p>
          <a:p>
            <a:pPr marL="285750" indent="-285750">
              <a:buFont typeface="Wingdings" panose="05000000000000000000" pitchFamily="2" charset="2"/>
              <a:buChar char="§"/>
            </a:pPr>
            <a:r>
              <a:rPr lang="en-IN" b="1" i="0" dirty="0">
                <a:solidFill>
                  <a:schemeClr val="accent1"/>
                </a:solidFill>
                <a:effectLst/>
                <a:latin typeface="Titillium Web"/>
              </a:rPr>
              <a:t>	Customer-based</a:t>
            </a:r>
            <a:endParaRPr lang="en-US" b="1" i="0" dirty="0">
              <a:solidFill>
                <a:schemeClr val="accent1"/>
              </a:solidFill>
              <a:effectLst/>
              <a:latin typeface="Titillium Web"/>
            </a:endParaRPr>
          </a:p>
          <a:p>
            <a:pPr marL="285750" indent="-285750">
              <a:buFont typeface="Wingdings" panose="05000000000000000000" pitchFamily="2" charset="2"/>
              <a:buChar char="§"/>
            </a:pPr>
            <a:r>
              <a:rPr lang="en-IN" b="1" i="0" dirty="0">
                <a:solidFill>
                  <a:schemeClr val="accent1"/>
                </a:solidFill>
                <a:effectLst/>
                <a:latin typeface="Titillium Web"/>
              </a:rPr>
              <a:t>	Item-based</a:t>
            </a:r>
            <a:endParaRPr lang="en-IN" dirty="0">
              <a:solidFill>
                <a:schemeClr val="accent1"/>
              </a:solidFill>
            </a:endParaRPr>
          </a:p>
        </p:txBody>
      </p:sp>
      <p:pic>
        <p:nvPicPr>
          <p:cNvPr id="8" name="Picture 7">
            <a:extLst>
              <a:ext uri="{FF2B5EF4-FFF2-40B4-BE49-F238E27FC236}">
                <a16:creationId xmlns:a16="http://schemas.microsoft.com/office/drawing/2014/main" id="{45134EF4-9362-4C93-88F0-24B707BC358D}"/>
              </a:ext>
            </a:extLst>
          </p:cNvPr>
          <p:cNvPicPr>
            <a:picLocks noChangeAspect="1"/>
          </p:cNvPicPr>
          <p:nvPr/>
        </p:nvPicPr>
        <p:blipFill>
          <a:blip r:embed="rId3"/>
          <a:stretch>
            <a:fillRect/>
          </a:stretch>
        </p:blipFill>
        <p:spPr>
          <a:xfrm>
            <a:off x="6095999" y="4241506"/>
            <a:ext cx="3663820" cy="479898"/>
          </a:xfrm>
          <a:prstGeom prst="rect">
            <a:avLst/>
          </a:prstGeom>
          <a:ln w="28575">
            <a:solidFill>
              <a:schemeClr val="accent1"/>
            </a:solidFill>
          </a:ln>
        </p:spPr>
      </p:pic>
      <p:pic>
        <p:nvPicPr>
          <p:cNvPr id="10" name="Picture 9">
            <a:extLst>
              <a:ext uri="{FF2B5EF4-FFF2-40B4-BE49-F238E27FC236}">
                <a16:creationId xmlns:a16="http://schemas.microsoft.com/office/drawing/2014/main" id="{C75354A4-118B-4541-A8FC-404D68409559}"/>
              </a:ext>
            </a:extLst>
          </p:cNvPr>
          <p:cNvPicPr>
            <a:picLocks noChangeAspect="1"/>
          </p:cNvPicPr>
          <p:nvPr/>
        </p:nvPicPr>
        <p:blipFill>
          <a:blip r:embed="rId4"/>
          <a:stretch>
            <a:fillRect/>
          </a:stretch>
        </p:blipFill>
        <p:spPr>
          <a:xfrm>
            <a:off x="6095999" y="5585467"/>
            <a:ext cx="2936383" cy="596630"/>
          </a:xfrm>
          <a:prstGeom prst="rect">
            <a:avLst/>
          </a:prstGeom>
          <a:ln w="28575">
            <a:solidFill>
              <a:schemeClr val="accent1"/>
            </a:solidFill>
          </a:ln>
        </p:spPr>
      </p:pic>
      <p:sp>
        <p:nvSpPr>
          <p:cNvPr id="12" name="Rectangle 11">
            <a:extLst>
              <a:ext uri="{FF2B5EF4-FFF2-40B4-BE49-F238E27FC236}">
                <a16:creationId xmlns:a16="http://schemas.microsoft.com/office/drawing/2014/main" id="{95610C05-F724-4625-86A4-874C2E33DE08}"/>
              </a:ext>
            </a:extLst>
          </p:cNvPr>
          <p:cNvSpPr/>
          <p:nvPr/>
        </p:nvSpPr>
        <p:spPr>
          <a:xfrm>
            <a:off x="5977812" y="2187994"/>
            <a:ext cx="3900196" cy="307910"/>
          </a:xfrm>
          <a:prstGeom prst="rect">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fontAlgn="base">
              <a:buNone/>
            </a:pPr>
            <a:r>
              <a:rPr lang="en-US" sz="1800" i="1" dirty="0">
                <a:solidFill>
                  <a:schemeClr val="bg2">
                    <a:lumMod val="50000"/>
                  </a:schemeClr>
                </a:solidFill>
                <a:effectLst/>
                <a:latin typeface="inherit"/>
              </a:rPr>
              <a:t>IF [antecedent] THEN [consequent]</a:t>
            </a:r>
            <a:endParaRPr lang="en-US" sz="1800" i="0" dirty="0">
              <a:solidFill>
                <a:schemeClr val="bg2">
                  <a:lumMod val="50000"/>
                </a:schemeClr>
              </a:solidFill>
              <a:effectLst/>
              <a:latin typeface="Titillium Web"/>
            </a:endParaRPr>
          </a:p>
        </p:txBody>
      </p:sp>
      <p:sp>
        <p:nvSpPr>
          <p:cNvPr id="15" name="Rectangle 14">
            <a:extLst>
              <a:ext uri="{FF2B5EF4-FFF2-40B4-BE49-F238E27FC236}">
                <a16:creationId xmlns:a16="http://schemas.microsoft.com/office/drawing/2014/main" id="{68672240-544F-4D9C-B64A-811BF0838627}"/>
              </a:ext>
            </a:extLst>
          </p:cNvPr>
          <p:cNvSpPr/>
          <p:nvPr/>
        </p:nvSpPr>
        <p:spPr>
          <a:xfrm>
            <a:off x="5862734" y="3200445"/>
            <a:ext cx="4130351" cy="399471"/>
          </a:xfrm>
          <a:prstGeom prst="rect">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00" b="1" i="0" dirty="0">
              <a:solidFill>
                <a:srgbClr val="292929"/>
              </a:solidFill>
              <a:effectLst/>
              <a:latin typeface="charter"/>
            </a:endParaRPr>
          </a:p>
          <a:p>
            <a:pPr algn="ctr"/>
            <a:r>
              <a:rPr lang="en-IN" sz="1800" i="1" dirty="0">
                <a:solidFill>
                  <a:schemeClr val="bg2">
                    <a:lumMod val="50000"/>
                  </a:schemeClr>
                </a:solidFill>
                <a:effectLst/>
                <a:latin typeface="charter"/>
              </a:rPr>
              <a:t>Support = Freq(X,Y)/N</a:t>
            </a:r>
            <a:endParaRPr lang="en-US" sz="1800" i="1" dirty="0">
              <a:solidFill>
                <a:schemeClr val="bg2">
                  <a:lumMod val="50000"/>
                </a:schemeClr>
              </a:solidFill>
              <a:latin typeface="Titillium Web"/>
            </a:endParaRPr>
          </a:p>
          <a:p>
            <a:pPr algn="ctr"/>
            <a:endParaRPr lang="en-IN" dirty="0"/>
          </a:p>
        </p:txBody>
      </p:sp>
    </p:spTree>
    <p:extLst>
      <p:ext uri="{BB962C8B-B14F-4D97-AF65-F5344CB8AC3E}">
        <p14:creationId xmlns:p14="http://schemas.microsoft.com/office/powerpoint/2010/main" val="7086937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6A6DD2F7-7BBB-4E17-80B0-3E46A2E09773}"/>
              </a:ext>
            </a:extLst>
          </p:cNvPr>
          <p:cNvSpPr>
            <a:spLocks noGrp="1"/>
          </p:cNvSpPr>
          <p:nvPr>
            <p:ph type="title"/>
          </p:nvPr>
        </p:nvSpPr>
        <p:spPr>
          <a:xfrm>
            <a:off x="561558" y="2930993"/>
            <a:ext cx="3471622" cy="640417"/>
          </a:xfrm>
        </p:spPr>
        <p:txBody>
          <a:bodyPr>
            <a:normAutofit fontScale="90000"/>
          </a:bodyPr>
          <a:lstStyle/>
          <a:p>
            <a:pPr algn="ctr"/>
            <a:r>
              <a:rPr lang="en-US" sz="3600" b="1" i="0" dirty="0">
                <a:solidFill>
                  <a:schemeClr val="accent1"/>
                </a:solidFill>
                <a:effectLst/>
              </a:rPr>
              <a:t>Association Rules Algorithms</a:t>
            </a:r>
            <a:br>
              <a:rPr lang="en-US" sz="2400" b="1" i="0" dirty="0">
                <a:solidFill>
                  <a:schemeClr val="accent1"/>
                </a:solidFill>
                <a:effectLst/>
              </a:rPr>
            </a:br>
            <a:endParaRPr lang="en-IN" dirty="0">
              <a:solidFill>
                <a:schemeClr val="accent1"/>
              </a:solidFill>
            </a:endParaRPr>
          </a:p>
        </p:txBody>
      </p:sp>
      <p:sp>
        <p:nvSpPr>
          <p:cNvPr id="3" name="TextBox 2">
            <a:extLst>
              <a:ext uri="{FF2B5EF4-FFF2-40B4-BE49-F238E27FC236}">
                <a16:creationId xmlns:a16="http://schemas.microsoft.com/office/drawing/2014/main" id="{45778A37-B328-48E6-8C3F-919773CE503D}"/>
              </a:ext>
            </a:extLst>
          </p:cNvPr>
          <p:cNvSpPr txBox="1"/>
          <p:nvPr/>
        </p:nvSpPr>
        <p:spPr>
          <a:xfrm>
            <a:off x="4534678" y="658978"/>
            <a:ext cx="6979297" cy="5540043"/>
          </a:xfrm>
          <a:prstGeom prst="rect">
            <a:avLst/>
          </a:prstGeom>
          <a:noFill/>
        </p:spPr>
        <p:txBody>
          <a:bodyPr wrap="square" rtlCol="0">
            <a:spAutoFit/>
          </a:bodyPr>
          <a:lstStyle/>
          <a:p>
            <a:pPr marL="285750" indent="-285750" algn="l" fontAlgn="base">
              <a:lnSpc>
                <a:spcPct val="150000"/>
              </a:lnSpc>
              <a:buFont typeface="Wingdings" panose="05000000000000000000" pitchFamily="2" charset="2"/>
              <a:buChar char="v"/>
            </a:pPr>
            <a:r>
              <a:rPr lang="en-US" sz="1700" b="0" i="0" dirty="0">
                <a:solidFill>
                  <a:srgbClr val="3D3D3D"/>
                </a:solidFill>
                <a:effectLst/>
              </a:rPr>
              <a:t>The most famous algorithm generating these rules is the Apriori algorithm.</a:t>
            </a:r>
          </a:p>
          <a:p>
            <a:pPr marL="285750" indent="-285750" algn="l" fontAlgn="base">
              <a:lnSpc>
                <a:spcPct val="150000"/>
              </a:lnSpc>
              <a:buFont typeface="Wingdings" panose="05000000000000000000" pitchFamily="2" charset="2"/>
              <a:buChar char="v"/>
            </a:pPr>
            <a:r>
              <a:rPr lang="en-US" sz="1700" b="0" i="0" dirty="0">
                <a:solidFill>
                  <a:srgbClr val="3D3D3D"/>
                </a:solidFill>
                <a:effectLst/>
              </a:rPr>
              <a:t>The Apriori algorithm is designed to operate on databases containing transactions. For example, items bought by customers.</a:t>
            </a:r>
          </a:p>
          <a:p>
            <a:pPr marL="285750" indent="-285750" algn="l" fontAlgn="base">
              <a:lnSpc>
                <a:spcPct val="150000"/>
              </a:lnSpc>
              <a:buFont typeface="Wingdings" panose="05000000000000000000" pitchFamily="2" charset="2"/>
              <a:buChar char="v"/>
            </a:pPr>
            <a:r>
              <a:rPr lang="en-US" sz="1700" b="0" i="0" dirty="0">
                <a:solidFill>
                  <a:srgbClr val="3D3D3D"/>
                </a:solidFill>
                <a:effectLst/>
              </a:rPr>
              <a:t>Firstly, it identifies common individual elements in the dataset. Secondly, it extends the set by adding more and more, if they appear often enough. Afterward, it calculates the “Support” and “Confidence” of each rule, making it possible to examine them according to their importance.</a:t>
            </a:r>
          </a:p>
          <a:p>
            <a:pPr marL="285750" indent="-285750" algn="l" fontAlgn="base">
              <a:lnSpc>
                <a:spcPct val="150000"/>
              </a:lnSpc>
              <a:buFont typeface="Wingdings" panose="05000000000000000000" pitchFamily="2" charset="2"/>
              <a:buChar char="v"/>
            </a:pPr>
            <a:r>
              <a:rPr lang="en-US" sz="1700" b="0" i="0" dirty="0">
                <a:solidFill>
                  <a:srgbClr val="3D3D3D"/>
                </a:solidFill>
                <a:effectLst/>
              </a:rPr>
              <a:t>Many programming languages include the Apriori algorithm as a package.</a:t>
            </a:r>
          </a:p>
          <a:p>
            <a:pPr marL="285750" indent="-285750" algn="l" fontAlgn="base">
              <a:lnSpc>
                <a:spcPct val="150000"/>
              </a:lnSpc>
              <a:buFont typeface="Wingdings" panose="05000000000000000000" pitchFamily="2" charset="2"/>
              <a:buChar char="v"/>
            </a:pPr>
            <a:r>
              <a:rPr lang="en-US" sz="1700" dirty="0">
                <a:solidFill>
                  <a:srgbClr val="3D3D3D"/>
                </a:solidFill>
              </a:rPr>
              <a:t>For this dataset, I used </a:t>
            </a:r>
            <a:r>
              <a:rPr lang="en-US" sz="1700" b="0" i="0" dirty="0">
                <a:solidFill>
                  <a:srgbClr val="3D3D3D"/>
                </a:solidFill>
                <a:effectLst/>
              </a:rPr>
              <a:t>Apriori algorithm in jupyter Notebook (Python)</a:t>
            </a:r>
          </a:p>
          <a:p>
            <a:pPr marL="285750" indent="-285750" algn="l" fontAlgn="base">
              <a:lnSpc>
                <a:spcPct val="150000"/>
              </a:lnSpc>
              <a:buFont typeface="Wingdings" panose="05000000000000000000" pitchFamily="2" charset="2"/>
              <a:buChar char="v"/>
            </a:pPr>
            <a:r>
              <a:rPr lang="en-US" sz="1700" b="0" i="0" dirty="0">
                <a:solidFill>
                  <a:srgbClr val="3D3D3D"/>
                </a:solidFill>
                <a:effectLst/>
              </a:rPr>
              <a:t>It is helpful to set thresholds for support and confidence when executing the Apriori algorithm.</a:t>
            </a:r>
          </a:p>
          <a:p>
            <a:pPr marL="285750" indent="-285750" algn="l" fontAlgn="base">
              <a:lnSpc>
                <a:spcPct val="150000"/>
              </a:lnSpc>
              <a:buFont typeface="Wingdings" panose="05000000000000000000" pitchFamily="2" charset="2"/>
              <a:buChar char="v"/>
            </a:pPr>
            <a:r>
              <a:rPr lang="en-US" sz="1700" b="0" i="0" dirty="0">
                <a:solidFill>
                  <a:srgbClr val="3D3D3D"/>
                </a:solidFill>
                <a:effectLst/>
              </a:rPr>
              <a:t>The association rules with higher lift, confidence, and support are the strongest</a:t>
            </a:r>
          </a:p>
        </p:txBody>
      </p:sp>
    </p:spTree>
    <p:extLst>
      <p:ext uri="{BB962C8B-B14F-4D97-AF65-F5344CB8AC3E}">
        <p14:creationId xmlns:p14="http://schemas.microsoft.com/office/powerpoint/2010/main" val="28975287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7FD4F-FE92-4AC2-88A1-6BEC3BE9D96B}"/>
              </a:ext>
            </a:extLst>
          </p:cNvPr>
          <p:cNvSpPr>
            <a:spLocks noGrp="1"/>
          </p:cNvSpPr>
          <p:nvPr>
            <p:ph type="title"/>
          </p:nvPr>
        </p:nvSpPr>
        <p:spPr>
          <a:xfrm>
            <a:off x="113450" y="112871"/>
            <a:ext cx="11924670" cy="568171"/>
          </a:xfrm>
          <a:solidFill>
            <a:schemeClr val="bg2">
              <a:lumMod val="50000"/>
            </a:schemeClr>
          </a:solidFill>
          <a:ln w="57150">
            <a:solidFill>
              <a:schemeClr val="accent1"/>
            </a:solidFill>
          </a:ln>
        </p:spPr>
        <p:txBody>
          <a:bodyPr>
            <a:normAutofit/>
          </a:bodyPr>
          <a:lstStyle/>
          <a:p>
            <a:pPr algn="ctr" fontAlgn="base"/>
            <a:r>
              <a:rPr lang="en-US" b="1" i="0" dirty="0">
                <a:solidFill>
                  <a:schemeClr val="bg1"/>
                </a:solidFill>
                <a:effectLst/>
                <a:latin typeface="inherit"/>
              </a:rPr>
              <a:t>Market Basket Analysis</a:t>
            </a:r>
            <a:endParaRPr lang="en-US" b="1" i="0" dirty="0">
              <a:solidFill>
                <a:schemeClr val="bg1"/>
              </a:solidFill>
              <a:effectLst/>
              <a:latin typeface="Titillium Web"/>
            </a:endParaRPr>
          </a:p>
        </p:txBody>
      </p:sp>
      <p:pic>
        <p:nvPicPr>
          <p:cNvPr id="4" name="Picture 3">
            <a:extLst>
              <a:ext uri="{FF2B5EF4-FFF2-40B4-BE49-F238E27FC236}">
                <a16:creationId xmlns:a16="http://schemas.microsoft.com/office/drawing/2014/main" id="{8B975D6B-787C-4895-9A84-2F8277E3A442}"/>
              </a:ext>
            </a:extLst>
          </p:cNvPr>
          <p:cNvPicPr>
            <a:picLocks noChangeAspect="1"/>
          </p:cNvPicPr>
          <p:nvPr/>
        </p:nvPicPr>
        <p:blipFill>
          <a:blip r:embed="rId2"/>
          <a:stretch>
            <a:fillRect/>
          </a:stretch>
        </p:blipFill>
        <p:spPr>
          <a:xfrm>
            <a:off x="113450" y="1327931"/>
            <a:ext cx="11633922" cy="5295900"/>
          </a:xfrm>
          <a:prstGeom prst="rect">
            <a:avLst/>
          </a:prstGeom>
        </p:spPr>
      </p:pic>
      <p:sp>
        <p:nvSpPr>
          <p:cNvPr id="7" name="TextBox 6">
            <a:extLst>
              <a:ext uri="{FF2B5EF4-FFF2-40B4-BE49-F238E27FC236}">
                <a16:creationId xmlns:a16="http://schemas.microsoft.com/office/drawing/2014/main" id="{EB972811-1952-4D66-B614-FEBB542A2D30}"/>
              </a:ext>
            </a:extLst>
          </p:cNvPr>
          <p:cNvSpPr txBox="1"/>
          <p:nvPr/>
        </p:nvSpPr>
        <p:spPr>
          <a:xfrm>
            <a:off x="270588" y="880469"/>
            <a:ext cx="11767532" cy="369332"/>
          </a:xfrm>
          <a:prstGeom prst="rect">
            <a:avLst/>
          </a:prstGeom>
          <a:noFill/>
        </p:spPr>
        <p:txBody>
          <a:bodyPr wrap="square" rtlCol="0">
            <a:spAutoFit/>
          </a:bodyPr>
          <a:lstStyle/>
          <a:p>
            <a:r>
              <a:rPr lang="en-US" b="0" i="0" dirty="0">
                <a:solidFill>
                  <a:srgbClr val="3D3D3D"/>
                </a:solidFill>
                <a:effectLst/>
                <a:latin typeface="Titillium Web"/>
              </a:rPr>
              <a:t>Once you run the algorithm and generate the association rules, the result looks like this:</a:t>
            </a:r>
            <a:endParaRPr lang="en-IN" dirty="0"/>
          </a:p>
        </p:txBody>
      </p:sp>
    </p:spTree>
    <p:extLst>
      <p:ext uri="{BB962C8B-B14F-4D97-AF65-F5344CB8AC3E}">
        <p14:creationId xmlns:p14="http://schemas.microsoft.com/office/powerpoint/2010/main" val="156628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7FD4F-FE92-4AC2-88A1-6BEC3BE9D96B}"/>
              </a:ext>
            </a:extLst>
          </p:cNvPr>
          <p:cNvSpPr>
            <a:spLocks noGrp="1"/>
          </p:cNvSpPr>
          <p:nvPr>
            <p:ph type="title"/>
          </p:nvPr>
        </p:nvSpPr>
        <p:spPr>
          <a:xfrm>
            <a:off x="113450" y="112871"/>
            <a:ext cx="11924670" cy="568171"/>
          </a:xfrm>
          <a:solidFill>
            <a:schemeClr val="bg2">
              <a:lumMod val="50000"/>
            </a:schemeClr>
          </a:solidFill>
          <a:ln w="57150">
            <a:solidFill>
              <a:schemeClr val="accent1"/>
            </a:solidFill>
          </a:ln>
        </p:spPr>
        <p:txBody>
          <a:bodyPr>
            <a:normAutofit/>
          </a:bodyPr>
          <a:lstStyle/>
          <a:p>
            <a:pPr algn="ctr" fontAlgn="base"/>
            <a:r>
              <a:rPr lang="en-US" b="1" i="0" dirty="0">
                <a:solidFill>
                  <a:schemeClr val="bg1"/>
                </a:solidFill>
                <a:effectLst/>
                <a:latin typeface="inherit"/>
              </a:rPr>
              <a:t>What You Get out of Market Basket Analysis</a:t>
            </a:r>
            <a:endParaRPr lang="en-US" b="1" i="0" dirty="0">
              <a:solidFill>
                <a:schemeClr val="bg1"/>
              </a:solidFill>
              <a:effectLst/>
              <a:latin typeface="Titillium Web"/>
            </a:endParaRPr>
          </a:p>
        </p:txBody>
      </p:sp>
      <p:sp>
        <p:nvSpPr>
          <p:cNvPr id="7" name="TextBox 6">
            <a:extLst>
              <a:ext uri="{FF2B5EF4-FFF2-40B4-BE49-F238E27FC236}">
                <a16:creationId xmlns:a16="http://schemas.microsoft.com/office/drawing/2014/main" id="{EB972811-1952-4D66-B614-FEBB542A2D30}"/>
              </a:ext>
            </a:extLst>
          </p:cNvPr>
          <p:cNvSpPr txBox="1"/>
          <p:nvPr/>
        </p:nvSpPr>
        <p:spPr>
          <a:xfrm>
            <a:off x="192019" y="833816"/>
            <a:ext cx="11767532" cy="5770811"/>
          </a:xfrm>
          <a:prstGeom prst="rect">
            <a:avLst/>
          </a:prstGeom>
          <a:noFill/>
        </p:spPr>
        <p:txBody>
          <a:bodyPr wrap="square" rtlCol="0">
            <a:spAutoFit/>
          </a:bodyPr>
          <a:lstStyle/>
          <a:p>
            <a:pPr marL="285750" indent="-285750" algn="l" fontAlgn="base">
              <a:lnSpc>
                <a:spcPct val="150000"/>
              </a:lnSpc>
              <a:buFont typeface="Wingdings" panose="05000000000000000000" pitchFamily="2" charset="2"/>
              <a:buChar char="v"/>
            </a:pPr>
            <a:r>
              <a:rPr lang="en-US" b="1" i="0" dirty="0">
                <a:solidFill>
                  <a:srgbClr val="3D3D3D"/>
                </a:solidFill>
                <a:effectLst/>
              </a:rPr>
              <a:t>The association rules with higher lift, confidence, and support are the strongest. </a:t>
            </a:r>
            <a:r>
              <a:rPr lang="en-US" b="0" i="0" dirty="0">
                <a:solidFill>
                  <a:srgbClr val="3D3D3D"/>
                </a:solidFill>
                <a:effectLst/>
              </a:rPr>
              <a:t>Therefore, they are the ones you should deploy to the recommendation engine and use to determine store layout, promotions and cross-selling strategies.</a:t>
            </a:r>
          </a:p>
          <a:p>
            <a:pPr algn="l" fontAlgn="base">
              <a:lnSpc>
                <a:spcPct val="150000"/>
              </a:lnSpc>
            </a:pPr>
            <a:endParaRPr lang="en-US" b="0" i="0" dirty="0">
              <a:solidFill>
                <a:srgbClr val="3D3D3D"/>
              </a:solidFill>
              <a:effectLst/>
            </a:endParaRPr>
          </a:p>
          <a:p>
            <a:pPr algn="l" fontAlgn="base">
              <a:lnSpc>
                <a:spcPct val="150000"/>
              </a:lnSpc>
            </a:pPr>
            <a:r>
              <a:rPr lang="en-US" b="1" dirty="0">
                <a:solidFill>
                  <a:srgbClr val="3D3D3D"/>
                </a:solidFill>
              </a:rPr>
              <a:t>Inference of Market basket analysis for the given Transaction Dataset</a:t>
            </a:r>
          </a:p>
          <a:p>
            <a:pPr marL="285750" indent="-285750" algn="l">
              <a:lnSpc>
                <a:spcPct val="150000"/>
              </a:lnSpc>
              <a:buFont typeface="Wingdings" panose="05000000000000000000" pitchFamily="2" charset="2"/>
              <a:buChar char="v"/>
            </a:pPr>
            <a:endParaRPr lang="en-US" b="0" i="0" dirty="0">
              <a:solidFill>
                <a:srgbClr val="111111"/>
              </a:solidFill>
              <a:effectLst/>
            </a:endParaRPr>
          </a:p>
          <a:p>
            <a:pPr marL="285750" indent="-285750" algn="l">
              <a:lnSpc>
                <a:spcPct val="150000"/>
              </a:lnSpc>
              <a:buFont typeface="Wingdings" panose="05000000000000000000" pitchFamily="2" charset="2"/>
              <a:buChar char="v"/>
            </a:pPr>
            <a:r>
              <a:rPr lang="en-US" b="0" i="0" dirty="0">
                <a:solidFill>
                  <a:srgbClr val="111111"/>
                </a:solidFill>
                <a:effectLst/>
              </a:rPr>
              <a:t>The support value for the first rule is </a:t>
            </a:r>
            <a:r>
              <a:rPr lang="en-IN" sz="1800" b="0" i="0" u="none" strike="noStrike" dirty="0">
                <a:solidFill>
                  <a:srgbClr val="000000"/>
                </a:solidFill>
                <a:effectLst/>
              </a:rPr>
              <a:t>0.055312</a:t>
            </a:r>
            <a:r>
              <a:rPr lang="en-IN" dirty="0"/>
              <a:t> </a:t>
            </a:r>
            <a:r>
              <a:rPr lang="en-US" b="0" i="0" dirty="0">
                <a:solidFill>
                  <a:srgbClr val="111111"/>
                </a:solidFill>
                <a:effectLst/>
              </a:rPr>
              <a:t>. This number is calculated by dividing the number of transactions containing </a:t>
            </a:r>
            <a:r>
              <a:rPr lang="en-IN" sz="1800" b="0" i="0" u="none" strike="noStrike" dirty="0">
                <a:solidFill>
                  <a:srgbClr val="000000"/>
                </a:solidFill>
                <a:effectLst/>
              </a:rPr>
              <a:t>pasta, paper towels, ice cream, eggs</a:t>
            </a:r>
            <a:r>
              <a:rPr lang="en-IN" dirty="0"/>
              <a:t>  </a:t>
            </a:r>
            <a:r>
              <a:rPr lang="en-US" b="0" i="0" dirty="0">
                <a:solidFill>
                  <a:srgbClr val="111111"/>
                </a:solidFill>
                <a:effectLst/>
              </a:rPr>
              <a:t> by the total number of transactions.</a:t>
            </a:r>
          </a:p>
          <a:p>
            <a:pPr marL="285750" indent="-285750" algn="l">
              <a:lnSpc>
                <a:spcPct val="150000"/>
              </a:lnSpc>
              <a:buFont typeface="Wingdings" panose="05000000000000000000" pitchFamily="2" charset="2"/>
              <a:buChar char="v"/>
            </a:pPr>
            <a:r>
              <a:rPr lang="en-US" b="0" i="0" dirty="0">
                <a:solidFill>
                  <a:srgbClr val="111111"/>
                </a:solidFill>
                <a:effectLst/>
              </a:rPr>
              <a:t>The confidence level for the rule is </a:t>
            </a:r>
            <a:r>
              <a:rPr lang="en-IN" sz="1800" b="0" i="0" u="none" strike="noStrike" dirty="0">
                <a:solidFill>
                  <a:srgbClr val="000000"/>
                </a:solidFill>
                <a:effectLst/>
              </a:rPr>
              <a:t>0.336898</a:t>
            </a:r>
            <a:r>
              <a:rPr lang="en-IN" dirty="0"/>
              <a:t> </a:t>
            </a:r>
            <a:r>
              <a:rPr lang="en-US" b="0" i="0" dirty="0">
                <a:solidFill>
                  <a:srgbClr val="111111"/>
                </a:solidFill>
                <a:effectLst/>
              </a:rPr>
              <a:t>, which shows that out of all the transactions that contain both </a:t>
            </a:r>
            <a:r>
              <a:rPr lang="en-IN" sz="1800" b="0" i="0" u="none" strike="noStrike" dirty="0">
                <a:solidFill>
                  <a:srgbClr val="000000"/>
                </a:solidFill>
                <a:effectLst/>
              </a:rPr>
              <a:t>pasta and paper towels</a:t>
            </a:r>
            <a:r>
              <a:rPr lang="en-US" b="0" i="0" dirty="0">
                <a:solidFill>
                  <a:srgbClr val="111111"/>
                </a:solidFill>
                <a:effectLst/>
              </a:rPr>
              <a:t>’, 33.6 percent contain ‘</a:t>
            </a:r>
            <a:r>
              <a:rPr lang="en-IN" sz="1800" b="0" i="0" u="none" strike="noStrike" dirty="0">
                <a:solidFill>
                  <a:srgbClr val="000000"/>
                </a:solidFill>
                <a:effectLst/>
              </a:rPr>
              <a:t>ice cream and eggs</a:t>
            </a:r>
            <a:r>
              <a:rPr lang="en-US" b="0" i="0" dirty="0">
                <a:solidFill>
                  <a:srgbClr val="111111"/>
                </a:solidFill>
                <a:effectLst/>
              </a:rPr>
              <a:t> too.</a:t>
            </a:r>
          </a:p>
          <a:p>
            <a:pPr marL="285750" indent="-285750" algn="l">
              <a:lnSpc>
                <a:spcPct val="150000"/>
              </a:lnSpc>
              <a:buFont typeface="Wingdings" panose="05000000000000000000" pitchFamily="2" charset="2"/>
              <a:buChar char="v"/>
            </a:pPr>
            <a:r>
              <a:rPr lang="en-US" b="0" i="0" dirty="0">
                <a:solidFill>
                  <a:srgbClr val="111111"/>
                </a:solidFill>
                <a:effectLst/>
              </a:rPr>
              <a:t>The lift of </a:t>
            </a:r>
            <a:r>
              <a:rPr lang="en-IN" sz="1800" b="0" i="0" u="none" strike="noStrike" dirty="0">
                <a:solidFill>
                  <a:srgbClr val="000000"/>
                </a:solidFill>
                <a:effectLst/>
              </a:rPr>
              <a:t>2.019617</a:t>
            </a:r>
            <a:r>
              <a:rPr lang="en-US" b="0" i="0" dirty="0">
                <a:solidFill>
                  <a:srgbClr val="111111"/>
                </a:solidFill>
                <a:effectLst/>
              </a:rPr>
              <a:t> tells us that ‘</a:t>
            </a:r>
            <a:r>
              <a:rPr lang="en-IN" sz="1800" b="0" i="0" u="none" strike="noStrike" dirty="0">
                <a:solidFill>
                  <a:srgbClr val="000000"/>
                </a:solidFill>
                <a:effectLst/>
              </a:rPr>
              <a:t>ice cream and eggs</a:t>
            </a:r>
            <a:r>
              <a:rPr lang="en-US" b="0" i="0" dirty="0">
                <a:solidFill>
                  <a:srgbClr val="111111"/>
                </a:solidFill>
                <a:effectLst/>
              </a:rPr>
              <a:t> is  </a:t>
            </a:r>
            <a:r>
              <a:rPr lang="en-IN" sz="1800" b="0" i="0" u="none" strike="noStrike" dirty="0">
                <a:solidFill>
                  <a:srgbClr val="000000"/>
                </a:solidFill>
                <a:effectLst/>
              </a:rPr>
              <a:t>2.019617</a:t>
            </a:r>
            <a:r>
              <a:rPr lang="en-US" b="0" i="0" dirty="0">
                <a:solidFill>
                  <a:srgbClr val="111111"/>
                </a:solidFill>
                <a:effectLst/>
              </a:rPr>
              <a:t>  times more likely to be bought by the customers who buy both ‘</a:t>
            </a:r>
            <a:r>
              <a:rPr lang="en-IN" sz="1800" b="0" i="0" u="none" strike="noStrike" dirty="0">
                <a:solidFill>
                  <a:srgbClr val="000000"/>
                </a:solidFill>
                <a:effectLst/>
              </a:rPr>
              <a:t>pasta and paper towels </a:t>
            </a:r>
            <a:r>
              <a:rPr lang="en-US" b="0" i="0" dirty="0">
                <a:solidFill>
                  <a:srgbClr val="111111"/>
                </a:solidFill>
                <a:effectLst/>
              </a:rPr>
              <a:t>compared to the default likelihood sale of ‘</a:t>
            </a:r>
            <a:r>
              <a:rPr lang="en-IN" sz="1800" b="0" i="0" u="none" strike="noStrike" dirty="0">
                <a:solidFill>
                  <a:srgbClr val="000000"/>
                </a:solidFill>
                <a:effectLst/>
              </a:rPr>
              <a:t>ice cream and eggs</a:t>
            </a:r>
            <a:r>
              <a:rPr lang="en-US" b="0" i="0" dirty="0">
                <a:solidFill>
                  <a:srgbClr val="111111"/>
                </a:solidFill>
                <a:effectLst/>
              </a:rPr>
              <a:t> </a:t>
            </a:r>
            <a:r>
              <a:rPr lang="en-US" b="0" i="0" dirty="0">
                <a:solidFill>
                  <a:srgbClr val="111111"/>
                </a:solidFill>
                <a:effectLst/>
                <a:latin typeface="Open Sans" panose="020B0606030504020204" pitchFamily="34" charset="0"/>
              </a:rPr>
              <a:t>’</a:t>
            </a:r>
          </a:p>
          <a:p>
            <a:pPr marL="285750" indent="-285750" algn="l">
              <a:lnSpc>
                <a:spcPct val="150000"/>
              </a:lnSpc>
              <a:buFont typeface="Wingdings" panose="05000000000000000000" pitchFamily="2" charset="2"/>
              <a:buChar char="v"/>
            </a:pPr>
            <a:endParaRPr lang="en-US" b="0" i="0" dirty="0">
              <a:solidFill>
                <a:srgbClr val="111111"/>
              </a:solidFill>
              <a:effectLst/>
              <a:latin typeface="Open Sans" panose="020B0606030504020204" pitchFamily="34" charset="0"/>
            </a:endParaRPr>
          </a:p>
          <a:p>
            <a:pPr algn="l" fontAlgn="base"/>
            <a:endParaRPr lang="en-IN" b="1" i="0" dirty="0">
              <a:solidFill>
                <a:srgbClr val="3D3D3D"/>
              </a:solidFill>
              <a:effectLst/>
              <a:latin typeface="Titillium Web"/>
            </a:endParaRPr>
          </a:p>
        </p:txBody>
      </p:sp>
    </p:spTree>
    <p:extLst>
      <p:ext uri="{BB962C8B-B14F-4D97-AF65-F5344CB8AC3E}">
        <p14:creationId xmlns:p14="http://schemas.microsoft.com/office/powerpoint/2010/main" val="2401834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779D08-2F81-4A81-AD5C-DCA289069760}"/>
              </a:ext>
            </a:extLst>
          </p:cNvPr>
          <p:cNvSpPr txBox="1"/>
          <p:nvPr/>
        </p:nvSpPr>
        <p:spPr>
          <a:xfrm flipH="1">
            <a:off x="408993" y="1287624"/>
            <a:ext cx="11310254" cy="5139869"/>
          </a:xfrm>
          <a:prstGeom prst="rect">
            <a:avLst/>
          </a:prstGeom>
          <a:solidFill>
            <a:schemeClr val="bg2">
              <a:lumMod val="50000"/>
            </a:schemeClr>
          </a:solidFill>
        </p:spPr>
        <p:txBody>
          <a:bodyPr wrap="square" rtlCol="0">
            <a:spAutoFit/>
          </a:bodyPr>
          <a:lstStyle/>
          <a:p>
            <a:pPr marL="285750" indent="-285750" algn="l" fontAlgn="base">
              <a:lnSpc>
                <a:spcPct val="150000"/>
              </a:lnSpc>
              <a:buFont typeface="Wingdings" panose="05000000000000000000" pitchFamily="2" charset="2"/>
              <a:buChar char="v"/>
            </a:pPr>
            <a:r>
              <a:rPr lang="en-US" sz="1400" b="0" i="0" dirty="0">
                <a:solidFill>
                  <a:schemeClr val="bg1"/>
                </a:solidFill>
                <a:effectLst/>
              </a:rPr>
              <a:t>Plan marketing promotions around products that drive the sale of other products.</a:t>
            </a:r>
          </a:p>
          <a:p>
            <a:pPr marL="285750" indent="-285750" algn="l" fontAlgn="base">
              <a:lnSpc>
                <a:spcPct val="150000"/>
              </a:lnSpc>
              <a:buFont typeface="Wingdings" panose="05000000000000000000" pitchFamily="2" charset="2"/>
              <a:buChar char="v"/>
            </a:pPr>
            <a:r>
              <a:rPr lang="en-US" sz="1400" b="0" i="0" dirty="0">
                <a:solidFill>
                  <a:schemeClr val="bg1"/>
                </a:solidFill>
                <a:effectLst/>
              </a:rPr>
              <a:t>The product assortments in supermarkets are another component of market basket analysis. </a:t>
            </a:r>
          </a:p>
          <a:p>
            <a:pPr marL="285750" indent="-285750" algn="l" fontAlgn="base">
              <a:lnSpc>
                <a:spcPct val="150000"/>
              </a:lnSpc>
              <a:buFont typeface="Wingdings" panose="05000000000000000000" pitchFamily="2" charset="2"/>
              <a:buChar char="v"/>
            </a:pPr>
            <a:r>
              <a:rPr lang="en-US" sz="1400" dirty="0">
                <a:solidFill>
                  <a:schemeClr val="bg1"/>
                </a:solidFill>
              </a:rPr>
              <a:t>Marketing </a:t>
            </a:r>
            <a:r>
              <a:rPr lang="en-US" sz="1400" b="1" i="0" dirty="0">
                <a:solidFill>
                  <a:schemeClr val="bg1"/>
                </a:solidFill>
                <a:effectLst/>
              </a:rPr>
              <a:t>Promos:</a:t>
            </a:r>
            <a:r>
              <a:rPr lang="en-US" sz="1400" b="0" i="0" dirty="0">
                <a:solidFill>
                  <a:schemeClr val="bg1"/>
                </a:solidFill>
                <a:effectLst/>
              </a:rPr>
              <a:t> Target marketing strategies at consumers to persuade them to buy related goods to what they've already bought</a:t>
            </a:r>
          </a:p>
          <a:p>
            <a:pPr marL="285750" indent="-285750" fontAlgn="base">
              <a:lnSpc>
                <a:spcPct val="200000"/>
              </a:lnSpc>
              <a:buFont typeface="Wingdings" panose="05000000000000000000" pitchFamily="2" charset="2"/>
              <a:buChar char="v"/>
            </a:pPr>
            <a:r>
              <a:rPr lang="en-US" sz="1400" dirty="0">
                <a:solidFill>
                  <a:schemeClr val="bg1"/>
                </a:solidFill>
              </a:rPr>
              <a:t>For e.g. ., In our analysis Customers who bought Pasta and Paper towels also bought the ice-creams and eggs. </a:t>
            </a:r>
          </a:p>
          <a:p>
            <a:pPr marL="285750" indent="-285750" algn="l" fontAlgn="base">
              <a:lnSpc>
                <a:spcPct val="150000"/>
              </a:lnSpc>
              <a:buFont typeface="Wingdings" panose="05000000000000000000" pitchFamily="2" charset="2"/>
              <a:buChar char="Ø"/>
            </a:pPr>
            <a:r>
              <a:rPr lang="en-US" sz="1400" dirty="0">
                <a:solidFill>
                  <a:schemeClr val="bg1"/>
                </a:solidFill>
              </a:rPr>
              <a:t>Buy two pasta get a 20% discount on ice cream</a:t>
            </a:r>
          </a:p>
          <a:p>
            <a:pPr marL="285750" indent="-285750" algn="l" fontAlgn="base">
              <a:lnSpc>
                <a:spcPct val="150000"/>
              </a:lnSpc>
              <a:buFont typeface="Wingdings" panose="05000000000000000000" pitchFamily="2" charset="2"/>
              <a:buChar char="Ø"/>
            </a:pPr>
            <a:r>
              <a:rPr lang="en-US" sz="1400" dirty="0">
                <a:solidFill>
                  <a:schemeClr val="bg1"/>
                </a:solidFill>
              </a:rPr>
              <a:t>Buy 5 carton of eggs get one packet of paper towels free</a:t>
            </a:r>
          </a:p>
          <a:p>
            <a:pPr marL="285750" indent="-285750" algn="l" fontAlgn="base">
              <a:lnSpc>
                <a:spcPct val="150000"/>
              </a:lnSpc>
              <a:buFont typeface="Wingdings" panose="05000000000000000000" pitchFamily="2" charset="2"/>
              <a:buChar char="Ø"/>
            </a:pPr>
            <a:r>
              <a:rPr lang="en-US" sz="1400" dirty="0">
                <a:solidFill>
                  <a:schemeClr val="bg1"/>
                </a:solidFill>
              </a:rPr>
              <a:t>If they buy more than target amount give them offer of on demand free delivery</a:t>
            </a:r>
          </a:p>
          <a:p>
            <a:pPr marL="285750" indent="-285750" algn="l" fontAlgn="base">
              <a:lnSpc>
                <a:spcPct val="150000"/>
              </a:lnSpc>
              <a:buFont typeface="Wingdings" panose="05000000000000000000" pitchFamily="2" charset="2"/>
              <a:buChar char="Ø"/>
            </a:pPr>
            <a:r>
              <a:rPr lang="en-US" sz="1400" dirty="0">
                <a:solidFill>
                  <a:schemeClr val="bg1"/>
                </a:solidFill>
              </a:rPr>
              <a:t>Announce one annual day big sale. I personally like these sales because we get good deal on products </a:t>
            </a:r>
          </a:p>
          <a:p>
            <a:pPr marL="285750" indent="-285750" fontAlgn="base">
              <a:lnSpc>
                <a:spcPct val="150000"/>
              </a:lnSpc>
              <a:buFont typeface="Wingdings" panose="05000000000000000000" pitchFamily="2" charset="2"/>
              <a:buChar char="v"/>
            </a:pPr>
            <a:r>
              <a:rPr lang="en-US" sz="1400" b="0" i="0" dirty="0">
                <a:solidFill>
                  <a:schemeClr val="bg1"/>
                </a:solidFill>
                <a:effectLst/>
              </a:rPr>
              <a:t>Put products that co-occur together close to one another, to improve the customer shopping experience</a:t>
            </a:r>
          </a:p>
          <a:p>
            <a:pPr marL="285750" indent="-285750" fontAlgn="base">
              <a:lnSpc>
                <a:spcPct val="150000"/>
              </a:lnSpc>
              <a:buFont typeface="Wingdings" panose="05000000000000000000" pitchFamily="2" charset="2"/>
              <a:buChar char="v"/>
            </a:pPr>
            <a:r>
              <a:rPr lang="en-US" sz="1400" b="0" i="0" dirty="0">
                <a:solidFill>
                  <a:schemeClr val="bg1"/>
                </a:solidFill>
                <a:effectLst/>
              </a:rPr>
              <a:t>Determine which products to place close to one another to increase bundle purchases.</a:t>
            </a:r>
          </a:p>
          <a:p>
            <a:pPr marL="285750" indent="-285750" fontAlgn="base">
              <a:lnSpc>
                <a:spcPct val="150000"/>
              </a:lnSpc>
              <a:buFont typeface="Wingdings" panose="05000000000000000000" pitchFamily="2" charset="2"/>
              <a:buChar char="v"/>
            </a:pPr>
            <a:r>
              <a:rPr lang="en-US" sz="1400" b="0" i="0" dirty="0">
                <a:solidFill>
                  <a:schemeClr val="bg1"/>
                </a:solidFill>
                <a:effectLst/>
              </a:rPr>
              <a:t>Increase cross-selling and up-selling opportunities. You can do this since you know which products are top sellers and which ones drive extra items’ sales.</a:t>
            </a:r>
          </a:p>
          <a:p>
            <a:pPr marL="285750" indent="-285750" fontAlgn="base">
              <a:lnSpc>
                <a:spcPct val="150000"/>
              </a:lnSpc>
              <a:buFont typeface="Wingdings" panose="05000000000000000000" pitchFamily="2" charset="2"/>
              <a:buChar char="v"/>
            </a:pPr>
            <a:r>
              <a:rPr lang="en-US" sz="1400" dirty="0">
                <a:solidFill>
                  <a:schemeClr val="bg1"/>
                </a:solidFill>
              </a:rPr>
              <a:t>S</a:t>
            </a:r>
            <a:r>
              <a:rPr lang="en-US" sz="1400" b="0" i="0" dirty="0">
                <a:solidFill>
                  <a:schemeClr val="bg1"/>
                </a:solidFill>
                <a:effectLst/>
              </a:rPr>
              <a:t>end the customer a newsletter or email campaign with attractive product bundles.</a:t>
            </a:r>
          </a:p>
          <a:p>
            <a:pPr fontAlgn="base">
              <a:buFont typeface="Arial" panose="020B0604020202020204" pitchFamily="34" charset="0"/>
              <a:buChar char="•"/>
            </a:pPr>
            <a:endParaRPr lang="en-US" sz="1600" b="0" i="0" dirty="0">
              <a:solidFill>
                <a:srgbClr val="3D3D3D"/>
              </a:solidFill>
              <a:effectLst/>
              <a:latin typeface="inherit"/>
            </a:endParaRPr>
          </a:p>
          <a:p>
            <a:pPr algn="l" fontAlgn="base">
              <a:buFont typeface="Arial" panose="020B0604020202020204" pitchFamily="34" charset="0"/>
              <a:buChar char="•"/>
            </a:pPr>
            <a:endParaRPr lang="en-US" sz="1600" dirty="0">
              <a:solidFill>
                <a:srgbClr val="3D3D3D"/>
              </a:solidFill>
              <a:latin typeface="inherit"/>
            </a:endParaRPr>
          </a:p>
          <a:p>
            <a:pPr algn="l" fontAlgn="base">
              <a:buFont typeface="Arial" panose="020B0604020202020204" pitchFamily="34" charset="0"/>
              <a:buChar char="•"/>
            </a:pPr>
            <a:endParaRPr lang="en-US" sz="1600" b="0" i="0" dirty="0">
              <a:solidFill>
                <a:srgbClr val="3D3D3D"/>
              </a:solidFill>
              <a:effectLst/>
              <a:latin typeface="inherit"/>
            </a:endParaRPr>
          </a:p>
        </p:txBody>
      </p:sp>
      <p:sp>
        <p:nvSpPr>
          <p:cNvPr id="3" name="TextBox 2">
            <a:extLst>
              <a:ext uri="{FF2B5EF4-FFF2-40B4-BE49-F238E27FC236}">
                <a16:creationId xmlns:a16="http://schemas.microsoft.com/office/drawing/2014/main" id="{F9371B6E-9D02-4074-8D8C-7992D3B278FE}"/>
              </a:ext>
            </a:extLst>
          </p:cNvPr>
          <p:cNvSpPr txBox="1"/>
          <p:nvPr/>
        </p:nvSpPr>
        <p:spPr>
          <a:xfrm>
            <a:off x="475860" y="584087"/>
            <a:ext cx="11243387" cy="584775"/>
          </a:xfrm>
          <a:prstGeom prst="rect">
            <a:avLst/>
          </a:prstGeom>
          <a:solidFill>
            <a:schemeClr val="accent1"/>
          </a:solidFill>
          <a:ln w="57150">
            <a:solidFill>
              <a:schemeClr val="bg2">
                <a:lumMod val="50000"/>
              </a:schemeClr>
            </a:solidFill>
          </a:ln>
        </p:spPr>
        <p:txBody>
          <a:bodyPr wrap="square" rtlCol="0">
            <a:spAutoFit/>
          </a:bodyPr>
          <a:lstStyle/>
          <a:p>
            <a:pPr algn="ctr"/>
            <a:r>
              <a:rPr lang="en-US" sz="3200" b="1" dirty="0">
                <a:solidFill>
                  <a:schemeClr val="bg2">
                    <a:lumMod val="25000"/>
                  </a:schemeClr>
                </a:solidFill>
              </a:rPr>
              <a:t>Business insights</a:t>
            </a:r>
            <a:endParaRPr lang="en-IN" sz="3200" b="1" dirty="0">
              <a:solidFill>
                <a:schemeClr val="bg2">
                  <a:lumMod val="25000"/>
                </a:schemeClr>
              </a:solidFill>
            </a:endParaRPr>
          </a:p>
        </p:txBody>
      </p:sp>
    </p:spTree>
    <p:extLst>
      <p:ext uri="{BB962C8B-B14F-4D97-AF65-F5344CB8AC3E}">
        <p14:creationId xmlns:p14="http://schemas.microsoft.com/office/powerpoint/2010/main" val="23953738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6A6DD2F7-7BBB-4E17-80B0-3E46A2E09773}"/>
              </a:ext>
            </a:extLst>
          </p:cNvPr>
          <p:cNvSpPr>
            <a:spLocks noGrp="1"/>
          </p:cNvSpPr>
          <p:nvPr>
            <p:ph type="title"/>
          </p:nvPr>
        </p:nvSpPr>
        <p:spPr>
          <a:xfrm>
            <a:off x="533567" y="2793248"/>
            <a:ext cx="3471622" cy="513955"/>
          </a:xfrm>
        </p:spPr>
        <p:txBody>
          <a:bodyPr>
            <a:noAutofit/>
          </a:bodyPr>
          <a:lstStyle/>
          <a:p>
            <a:pPr algn="ctr"/>
            <a:r>
              <a:rPr lang="en-US" sz="3200" b="1" dirty="0">
                <a:solidFill>
                  <a:schemeClr val="accent1"/>
                </a:solidFill>
              </a:rPr>
              <a:t>conclusion</a:t>
            </a:r>
            <a:endParaRPr lang="en-IN" sz="3200" b="1" dirty="0">
              <a:solidFill>
                <a:schemeClr val="accent1"/>
              </a:solidFill>
            </a:endParaRPr>
          </a:p>
        </p:txBody>
      </p:sp>
      <p:sp>
        <p:nvSpPr>
          <p:cNvPr id="2" name="TextBox 1">
            <a:extLst>
              <a:ext uri="{FF2B5EF4-FFF2-40B4-BE49-F238E27FC236}">
                <a16:creationId xmlns:a16="http://schemas.microsoft.com/office/drawing/2014/main" id="{FFCED7C9-98CD-4B0F-B5FE-183268ECD787}"/>
              </a:ext>
            </a:extLst>
          </p:cNvPr>
          <p:cNvSpPr txBox="1"/>
          <p:nvPr/>
        </p:nvSpPr>
        <p:spPr>
          <a:xfrm>
            <a:off x="4435907" y="1166842"/>
            <a:ext cx="7501812" cy="4524315"/>
          </a:xfrm>
          <a:prstGeom prst="rect">
            <a:avLst/>
          </a:prstGeom>
          <a:noFill/>
        </p:spPr>
        <p:txBody>
          <a:bodyPr wrap="square" rtlCol="0">
            <a:spAutoFit/>
          </a:bodyPr>
          <a:lstStyle/>
          <a:p>
            <a:pPr marL="285750" indent="-285750" fontAlgn="base">
              <a:lnSpc>
                <a:spcPct val="150000"/>
              </a:lnSpc>
              <a:buFont typeface="Wingdings" panose="05000000000000000000" pitchFamily="2" charset="2"/>
              <a:buChar char="v"/>
            </a:pPr>
            <a:r>
              <a:rPr lang="en-US" b="0" i="0" dirty="0">
                <a:solidFill>
                  <a:srgbClr val="444444"/>
                </a:solidFill>
                <a:effectLst/>
                <a:latin typeface="Roboto" panose="02000000000000000000" pitchFamily="2" charset="0"/>
              </a:rPr>
              <a:t>Market basket analysis is used to find insights into associations and hidden relationships in many companies</a:t>
            </a:r>
          </a:p>
          <a:p>
            <a:pPr marL="285750" indent="-285750" fontAlgn="base">
              <a:lnSpc>
                <a:spcPct val="150000"/>
              </a:lnSpc>
              <a:buFont typeface="Wingdings" panose="05000000000000000000" pitchFamily="2" charset="2"/>
              <a:buChar char="v"/>
            </a:pPr>
            <a:r>
              <a:rPr lang="en-US" b="0" i="0" dirty="0">
                <a:solidFill>
                  <a:srgbClr val="444444"/>
                </a:solidFill>
                <a:effectLst/>
                <a:latin typeface="Roboto" panose="02000000000000000000" pitchFamily="2" charset="0"/>
              </a:rPr>
              <a:t>It is helpful to analyze customer behavior by associating their purchase with demographic and socio-economic data</a:t>
            </a:r>
            <a:r>
              <a:rPr lang="en-US" b="0" i="0" dirty="0">
                <a:solidFill>
                  <a:srgbClr val="111111"/>
                </a:solidFill>
                <a:effectLst/>
                <a:latin typeface="Open Sans" panose="020B0606030504020204" pitchFamily="34" charset="0"/>
              </a:rPr>
              <a:t> </a:t>
            </a:r>
          </a:p>
          <a:p>
            <a:pPr marL="285750" indent="-285750" fontAlgn="base">
              <a:lnSpc>
                <a:spcPct val="150000"/>
              </a:lnSpc>
              <a:buFont typeface="Wingdings" panose="05000000000000000000" pitchFamily="2" charset="2"/>
              <a:buChar char="v"/>
            </a:pPr>
            <a:r>
              <a:rPr lang="en-US" dirty="0">
                <a:solidFill>
                  <a:srgbClr val="3D3D3D"/>
                </a:solidFill>
                <a:latin typeface="Titillium Web"/>
              </a:rPr>
              <a:t>The </a:t>
            </a:r>
            <a:r>
              <a:rPr lang="en-US" b="0" i="0" dirty="0">
                <a:solidFill>
                  <a:srgbClr val="3D3D3D"/>
                </a:solidFill>
                <a:effectLst/>
                <a:latin typeface="Titillium Web"/>
              </a:rPr>
              <a:t>models identifies the next product that might interest a customer. </a:t>
            </a:r>
          </a:p>
          <a:p>
            <a:pPr marL="285750" indent="-285750" algn="l" fontAlgn="base">
              <a:lnSpc>
                <a:spcPct val="150000"/>
              </a:lnSpc>
              <a:buFont typeface="Wingdings" panose="05000000000000000000" pitchFamily="2" charset="2"/>
              <a:buChar char="v"/>
            </a:pPr>
            <a:r>
              <a:rPr lang="en-US" b="0" i="0" dirty="0">
                <a:solidFill>
                  <a:srgbClr val="3D3D3D"/>
                </a:solidFill>
                <a:effectLst/>
                <a:latin typeface="Titillium Web"/>
              </a:rPr>
              <a:t>As a result, marketing and sales teams can develop more effective pricing, product placement, cross-sell and up-sell strategies.</a:t>
            </a:r>
          </a:p>
          <a:p>
            <a:pPr marL="285750" indent="-285750" algn="l" fontAlgn="base">
              <a:lnSpc>
                <a:spcPct val="150000"/>
              </a:lnSpc>
              <a:buFont typeface="Wingdings" panose="05000000000000000000" pitchFamily="2" charset="2"/>
              <a:buChar char="v"/>
            </a:pPr>
            <a:r>
              <a:rPr lang="en-US" b="0" i="0" dirty="0">
                <a:solidFill>
                  <a:srgbClr val="3D3D3D"/>
                </a:solidFill>
                <a:effectLst/>
                <a:latin typeface="Titillium Web"/>
              </a:rPr>
              <a:t>It can help predict product sales in specific locations, improving shipping times and warehouse operations</a:t>
            </a:r>
          </a:p>
          <a:p>
            <a:pPr marL="285750" indent="-285750" algn="l" fontAlgn="base">
              <a:lnSpc>
                <a:spcPct val="150000"/>
              </a:lnSpc>
              <a:buFont typeface="Wingdings" panose="05000000000000000000" pitchFamily="2" charset="2"/>
              <a:buChar char="v"/>
            </a:pPr>
            <a:r>
              <a:rPr lang="en-US" b="0" i="0" dirty="0">
                <a:solidFill>
                  <a:srgbClr val="3D3D3D"/>
                </a:solidFill>
                <a:effectLst/>
                <a:latin typeface="Titillium Web"/>
              </a:rPr>
              <a:t>it also helpful by increasing revenues, lower costs and higher profit.</a:t>
            </a:r>
          </a:p>
          <a:p>
            <a:endParaRPr lang="en-IN" dirty="0"/>
          </a:p>
        </p:txBody>
      </p:sp>
    </p:spTree>
    <p:extLst>
      <p:ext uri="{BB962C8B-B14F-4D97-AF65-F5344CB8AC3E}">
        <p14:creationId xmlns:p14="http://schemas.microsoft.com/office/powerpoint/2010/main" val="18690827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17146" y="924875"/>
            <a:ext cx="2665809" cy="1380531"/>
          </a:xfrm>
        </p:spPr>
        <p:txBody>
          <a:bodyPr>
            <a:normAutofit/>
          </a:bodyPr>
          <a:lstStyle/>
          <a:p>
            <a:r>
              <a:rPr lang="en-US" sz="4000" dirty="0"/>
              <a:t>Agenda</a:t>
            </a:r>
          </a:p>
        </p:txBody>
      </p:sp>
      <p:sp>
        <p:nvSpPr>
          <p:cNvPr id="5" name="Content Placeholder 4"/>
          <p:cNvSpPr>
            <a:spLocks noGrp="1"/>
          </p:cNvSpPr>
          <p:nvPr>
            <p:ph idx="1"/>
          </p:nvPr>
        </p:nvSpPr>
        <p:spPr>
          <a:xfrm>
            <a:off x="6265333" y="548640"/>
            <a:ext cx="5286586" cy="5826033"/>
          </a:xfrm>
        </p:spPr>
        <p:txBody>
          <a:bodyPr>
            <a:noAutofit/>
          </a:bodyPr>
          <a:lstStyle/>
          <a:p>
            <a:r>
              <a:rPr lang="en-US" sz="1600" b="1" dirty="0">
                <a:solidFill>
                  <a:schemeClr val="accent1"/>
                </a:solidFill>
              </a:rPr>
              <a:t>Product Overview</a:t>
            </a:r>
          </a:p>
          <a:p>
            <a:pPr marL="744538" indent="-304800"/>
            <a:r>
              <a:rPr lang="en-US" sz="1200" dirty="0"/>
              <a:t>Understanding the data</a:t>
            </a:r>
          </a:p>
          <a:p>
            <a:pPr marL="744538" indent="-304800"/>
            <a:r>
              <a:rPr lang="en-US" sz="1200" dirty="0"/>
              <a:t>EDA</a:t>
            </a:r>
          </a:p>
          <a:p>
            <a:pPr marL="744538" indent="-304800"/>
            <a:r>
              <a:rPr lang="en-US" sz="1200" dirty="0"/>
              <a:t>Univariate,  Bivariate and Multivariate Analysis</a:t>
            </a:r>
          </a:p>
          <a:p>
            <a:pPr marL="744538" indent="-304800"/>
            <a:r>
              <a:rPr lang="en-US" sz="1200" dirty="0"/>
              <a:t>Data Visualization</a:t>
            </a:r>
          </a:p>
          <a:p>
            <a:r>
              <a:rPr lang="en-US" sz="1600" b="1" dirty="0">
                <a:solidFill>
                  <a:schemeClr val="accent1"/>
                </a:solidFill>
              </a:rPr>
              <a:t> Data Preparation</a:t>
            </a:r>
          </a:p>
          <a:p>
            <a:pPr marL="744538" indent="-304800"/>
            <a:r>
              <a:rPr lang="en-US" sz="1200" dirty="0"/>
              <a:t>Data Processing</a:t>
            </a:r>
          </a:p>
          <a:p>
            <a:pPr marL="744538" indent="-304800"/>
            <a:r>
              <a:rPr lang="en-US" sz="1200" dirty="0"/>
              <a:t>Data Cleaning</a:t>
            </a:r>
          </a:p>
          <a:p>
            <a:r>
              <a:rPr lang="en-US" sz="1600" b="1" dirty="0">
                <a:solidFill>
                  <a:schemeClr val="accent1"/>
                </a:solidFill>
              </a:rPr>
              <a:t>Market Basket analysis</a:t>
            </a:r>
            <a:endParaRPr lang="en-US" sz="1200" b="1" dirty="0">
              <a:solidFill>
                <a:schemeClr val="accent1"/>
              </a:solidFill>
            </a:endParaRPr>
          </a:p>
          <a:p>
            <a:pPr marL="744538" indent="-304800"/>
            <a:r>
              <a:rPr lang="en-IN" sz="1200" dirty="0"/>
              <a:t>Support</a:t>
            </a:r>
          </a:p>
          <a:p>
            <a:pPr marL="744538" indent="-304800" fontAlgn="base"/>
            <a:r>
              <a:rPr lang="en-IN" sz="1200" dirty="0"/>
              <a:t>Confidence</a:t>
            </a:r>
          </a:p>
          <a:p>
            <a:pPr marL="744538" indent="-304800" fontAlgn="base"/>
            <a:r>
              <a:rPr lang="en-IN" sz="1200" dirty="0"/>
              <a:t>Lift</a:t>
            </a:r>
          </a:p>
          <a:p>
            <a:pPr marL="744538" indent="-304800" fontAlgn="base"/>
            <a:r>
              <a:rPr lang="en-IN" sz="1200" dirty="0"/>
              <a:t>Association Rules Algorithms</a:t>
            </a:r>
          </a:p>
          <a:p>
            <a:r>
              <a:rPr lang="en-US" sz="1600" b="1" dirty="0">
                <a:solidFill>
                  <a:schemeClr val="accent1"/>
                </a:solidFill>
              </a:rPr>
              <a:t>Business insights</a:t>
            </a:r>
          </a:p>
          <a:p>
            <a:pPr marL="744538" indent="-304800"/>
            <a:r>
              <a:rPr lang="en-US" sz="1400" dirty="0"/>
              <a:t>Basket based analysis</a:t>
            </a:r>
          </a:p>
          <a:p>
            <a:pPr marL="744538" indent="-304800"/>
            <a:r>
              <a:rPr lang="en-US" sz="1400" dirty="0"/>
              <a:t>Insights for better sales</a:t>
            </a:r>
          </a:p>
        </p:txBody>
      </p:sp>
      <p:grpSp>
        <p:nvGrpSpPr>
          <p:cNvPr id="6" name="Group 89" descr="checkmark icon with pencil"/>
          <p:cNvGrpSpPr>
            <a:grpSpLocks noChangeAspect="1"/>
          </p:cNvGrpSpPr>
          <p:nvPr/>
        </p:nvGrpSpPr>
        <p:grpSpPr bwMode="auto">
          <a:xfrm>
            <a:off x="5722172" y="5384587"/>
            <a:ext cx="589100" cy="589100"/>
            <a:chOff x="6539" y="440"/>
            <a:chExt cx="426" cy="426"/>
          </a:xfrm>
          <a:solidFill>
            <a:schemeClr val="accent1"/>
          </a:solidFill>
        </p:grpSpPr>
        <p:sp>
          <p:nvSpPr>
            <p:cNvPr id="7" name="Freeform 90"/>
            <p:cNvSpPr>
              <a:spLocks noEditPoints="1"/>
            </p:cNvSpPr>
            <p:nvPr/>
          </p:nvSpPr>
          <p:spPr bwMode="auto">
            <a:xfrm>
              <a:off x="6752" y="653"/>
              <a:ext cx="213" cy="213"/>
            </a:xfrm>
            <a:custGeom>
              <a:avLst/>
              <a:gdLst>
                <a:gd name="T0" fmla="*/ 6 w 144"/>
                <a:gd name="T1" fmla="*/ 144 h 144"/>
                <a:gd name="T2" fmla="*/ 2 w 144"/>
                <a:gd name="T3" fmla="*/ 143 h 144"/>
                <a:gd name="T4" fmla="*/ 1 w 144"/>
                <a:gd name="T5" fmla="*/ 137 h 144"/>
                <a:gd name="T6" fmla="*/ 13 w 144"/>
                <a:gd name="T7" fmla="*/ 95 h 144"/>
                <a:gd name="T8" fmla="*/ 14 w 144"/>
                <a:gd name="T9" fmla="*/ 92 h 144"/>
                <a:gd name="T10" fmla="*/ 104 w 144"/>
                <a:gd name="T11" fmla="*/ 2 h 144"/>
                <a:gd name="T12" fmla="*/ 113 w 144"/>
                <a:gd name="T13" fmla="*/ 2 h 144"/>
                <a:gd name="T14" fmla="*/ 143 w 144"/>
                <a:gd name="T15" fmla="*/ 32 h 144"/>
                <a:gd name="T16" fmla="*/ 144 w 144"/>
                <a:gd name="T17" fmla="*/ 36 h 144"/>
                <a:gd name="T18" fmla="*/ 143 w 144"/>
                <a:gd name="T19" fmla="*/ 41 h 144"/>
                <a:gd name="T20" fmla="*/ 53 w 144"/>
                <a:gd name="T21" fmla="*/ 131 h 144"/>
                <a:gd name="T22" fmla="*/ 50 w 144"/>
                <a:gd name="T23" fmla="*/ 132 h 144"/>
                <a:gd name="T24" fmla="*/ 8 w 144"/>
                <a:gd name="T25" fmla="*/ 144 h 144"/>
                <a:gd name="T26" fmla="*/ 6 w 144"/>
                <a:gd name="T27" fmla="*/ 144 h 144"/>
                <a:gd name="T28" fmla="*/ 24 w 144"/>
                <a:gd name="T29" fmla="*/ 100 h 144"/>
                <a:gd name="T30" fmla="*/ 15 w 144"/>
                <a:gd name="T31" fmla="*/ 130 h 144"/>
                <a:gd name="T32" fmla="*/ 45 w 144"/>
                <a:gd name="T33" fmla="*/ 121 h 144"/>
                <a:gd name="T34" fmla="*/ 130 w 144"/>
                <a:gd name="T35" fmla="*/ 36 h 144"/>
                <a:gd name="T36" fmla="*/ 108 w 144"/>
                <a:gd name="T37" fmla="*/ 15 h 144"/>
                <a:gd name="T38" fmla="*/ 24 w 144"/>
                <a:gd name="T39" fmla="*/ 100 h 144"/>
                <a:gd name="T40" fmla="*/ 48 w 144"/>
                <a:gd name="T41" fmla="*/ 126 h 144"/>
                <a:gd name="T42" fmla="*/ 48 w 144"/>
                <a:gd name="T43" fmla="*/ 12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44">
                  <a:moveTo>
                    <a:pt x="6" y="144"/>
                  </a:moveTo>
                  <a:cubicBezTo>
                    <a:pt x="5" y="144"/>
                    <a:pt x="3" y="144"/>
                    <a:pt x="2" y="143"/>
                  </a:cubicBezTo>
                  <a:cubicBezTo>
                    <a:pt x="1" y="141"/>
                    <a:pt x="0" y="139"/>
                    <a:pt x="1" y="137"/>
                  </a:cubicBezTo>
                  <a:cubicBezTo>
                    <a:pt x="13" y="95"/>
                    <a:pt x="13" y="95"/>
                    <a:pt x="13" y="95"/>
                  </a:cubicBezTo>
                  <a:cubicBezTo>
                    <a:pt x="13" y="94"/>
                    <a:pt x="13" y="93"/>
                    <a:pt x="14" y="92"/>
                  </a:cubicBezTo>
                  <a:cubicBezTo>
                    <a:pt x="104" y="2"/>
                    <a:pt x="104" y="2"/>
                    <a:pt x="104" y="2"/>
                  </a:cubicBezTo>
                  <a:cubicBezTo>
                    <a:pt x="107" y="0"/>
                    <a:pt x="110" y="0"/>
                    <a:pt x="113" y="2"/>
                  </a:cubicBezTo>
                  <a:cubicBezTo>
                    <a:pt x="143" y="32"/>
                    <a:pt x="143" y="32"/>
                    <a:pt x="143" y="32"/>
                  </a:cubicBezTo>
                  <a:cubicBezTo>
                    <a:pt x="144" y="33"/>
                    <a:pt x="144" y="35"/>
                    <a:pt x="144" y="36"/>
                  </a:cubicBezTo>
                  <a:cubicBezTo>
                    <a:pt x="144" y="38"/>
                    <a:pt x="144" y="40"/>
                    <a:pt x="143" y="41"/>
                  </a:cubicBezTo>
                  <a:cubicBezTo>
                    <a:pt x="53" y="131"/>
                    <a:pt x="53" y="131"/>
                    <a:pt x="53" y="131"/>
                  </a:cubicBezTo>
                  <a:cubicBezTo>
                    <a:pt x="52" y="131"/>
                    <a:pt x="51" y="132"/>
                    <a:pt x="50" y="132"/>
                  </a:cubicBezTo>
                  <a:cubicBezTo>
                    <a:pt x="8" y="144"/>
                    <a:pt x="8" y="144"/>
                    <a:pt x="8" y="144"/>
                  </a:cubicBezTo>
                  <a:cubicBezTo>
                    <a:pt x="8" y="144"/>
                    <a:pt x="7" y="144"/>
                    <a:pt x="6" y="144"/>
                  </a:cubicBezTo>
                  <a:close/>
                  <a:moveTo>
                    <a:pt x="24" y="100"/>
                  </a:moveTo>
                  <a:cubicBezTo>
                    <a:pt x="15" y="130"/>
                    <a:pt x="15" y="130"/>
                    <a:pt x="15" y="130"/>
                  </a:cubicBezTo>
                  <a:cubicBezTo>
                    <a:pt x="45" y="121"/>
                    <a:pt x="45" y="121"/>
                    <a:pt x="45" y="121"/>
                  </a:cubicBezTo>
                  <a:cubicBezTo>
                    <a:pt x="130" y="36"/>
                    <a:pt x="130" y="36"/>
                    <a:pt x="130" y="36"/>
                  </a:cubicBezTo>
                  <a:cubicBezTo>
                    <a:pt x="108" y="15"/>
                    <a:pt x="108" y="15"/>
                    <a:pt x="108" y="15"/>
                  </a:cubicBezTo>
                  <a:lnTo>
                    <a:pt x="24" y="100"/>
                  </a:lnTo>
                  <a:close/>
                  <a:moveTo>
                    <a:pt x="48" y="126"/>
                  </a:moveTo>
                  <a:cubicBezTo>
                    <a:pt x="48" y="126"/>
                    <a:pt x="48" y="126"/>
                    <a:pt x="48"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8" name="Freeform 91"/>
            <p:cNvSpPr>
              <a:spLocks/>
            </p:cNvSpPr>
            <p:nvPr/>
          </p:nvSpPr>
          <p:spPr bwMode="auto">
            <a:xfrm>
              <a:off x="6871" y="692"/>
              <a:ext cx="57" cy="57"/>
            </a:xfrm>
            <a:custGeom>
              <a:avLst/>
              <a:gdLst>
                <a:gd name="T0" fmla="*/ 44 w 57"/>
                <a:gd name="T1" fmla="*/ 57 h 57"/>
                <a:gd name="T2" fmla="*/ 0 w 57"/>
                <a:gd name="T3" fmla="*/ 13 h 57"/>
                <a:gd name="T4" fmla="*/ 13 w 57"/>
                <a:gd name="T5" fmla="*/ 0 h 57"/>
                <a:gd name="T6" fmla="*/ 57 w 57"/>
                <a:gd name="T7" fmla="*/ 44 h 57"/>
                <a:gd name="T8" fmla="*/ 44 w 57"/>
                <a:gd name="T9" fmla="*/ 57 h 57"/>
              </a:gdLst>
              <a:ahLst/>
              <a:cxnLst>
                <a:cxn ang="0">
                  <a:pos x="T0" y="T1"/>
                </a:cxn>
                <a:cxn ang="0">
                  <a:pos x="T2" y="T3"/>
                </a:cxn>
                <a:cxn ang="0">
                  <a:pos x="T4" y="T5"/>
                </a:cxn>
                <a:cxn ang="0">
                  <a:pos x="T6" y="T7"/>
                </a:cxn>
                <a:cxn ang="0">
                  <a:pos x="T8" y="T9"/>
                </a:cxn>
              </a:cxnLst>
              <a:rect l="0" t="0" r="r" b="b"/>
              <a:pathLst>
                <a:path w="57" h="57">
                  <a:moveTo>
                    <a:pt x="44" y="57"/>
                  </a:moveTo>
                  <a:lnTo>
                    <a:pt x="0" y="13"/>
                  </a:lnTo>
                  <a:lnTo>
                    <a:pt x="13" y="0"/>
                  </a:lnTo>
                  <a:lnTo>
                    <a:pt x="57" y="44"/>
                  </a:lnTo>
                  <a:lnTo>
                    <a:pt x="4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9" name="Freeform 92"/>
            <p:cNvSpPr>
              <a:spLocks/>
            </p:cNvSpPr>
            <p:nvPr/>
          </p:nvSpPr>
          <p:spPr bwMode="auto">
            <a:xfrm>
              <a:off x="6770" y="786"/>
              <a:ext cx="64" cy="62"/>
            </a:xfrm>
            <a:custGeom>
              <a:avLst/>
              <a:gdLst>
                <a:gd name="T0" fmla="*/ 36 w 43"/>
                <a:gd name="T1" fmla="*/ 42 h 42"/>
                <a:gd name="T2" fmla="*/ 32 w 43"/>
                <a:gd name="T3" fmla="*/ 41 h 42"/>
                <a:gd name="T4" fmla="*/ 2 w 43"/>
                <a:gd name="T5" fmla="*/ 11 h 42"/>
                <a:gd name="T6" fmla="*/ 2 w 43"/>
                <a:gd name="T7" fmla="*/ 2 h 42"/>
                <a:gd name="T8" fmla="*/ 11 w 43"/>
                <a:gd name="T9" fmla="*/ 2 h 42"/>
                <a:gd name="T10" fmla="*/ 41 w 43"/>
                <a:gd name="T11" fmla="*/ 32 h 42"/>
                <a:gd name="T12" fmla="*/ 41 w 43"/>
                <a:gd name="T13" fmla="*/ 41 h 42"/>
                <a:gd name="T14" fmla="*/ 3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36" y="42"/>
                  </a:moveTo>
                  <a:cubicBezTo>
                    <a:pt x="35" y="42"/>
                    <a:pt x="33" y="42"/>
                    <a:pt x="32" y="41"/>
                  </a:cubicBezTo>
                  <a:cubicBezTo>
                    <a:pt x="2" y="11"/>
                    <a:pt x="2" y="11"/>
                    <a:pt x="2" y="11"/>
                  </a:cubicBezTo>
                  <a:cubicBezTo>
                    <a:pt x="0" y="8"/>
                    <a:pt x="0" y="5"/>
                    <a:pt x="2" y="2"/>
                  </a:cubicBezTo>
                  <a:cubicBezTo>
                    <a:pt x="5" y="0"/>
                    <a:pt x="8" y="0"/>
                    <a:pt x="11" y="2"/>
                  </a:cubicBezTo>
                  <a:cubicBezTo>
                    <a:pt x="41" y="32"/>
                    <a:pt x="41" y="32"/>
                    <a:pt x="41" y="32"/>
                  </a:cubicBezTo>
                  <a:cubicBezTo>
                    <a:pt x="43" y="35"/>
                    <a:pt x="43" y="38"/>
                    <a:pt x="41" y="41"/>
                  </a:cubicBezTo>
                  <a:cubicBezTo>
                    <a:pt x="39" y="42"/>
                    <a:pt x="38" y="42"/>
                    <a:pt x="3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0" name="Freeform 93"/>
            <p:cNvSpPr>
              <a:spLocks/>
            </p:cNvSpPr>
            <p:nvPr/>
          </p:nvSpPr>
          <p:spPr bwMode="auto">
            <a:xfrm>
              <a:off x="6690" y="618"/>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1" name="Freeform 94"/>
            <p:cNvSpPr>
              <a:spLocks/>
            </p:cNvSpPr>
            <p:nvPr/>
          </p:nvSpPr>
          <p:spPr bwMode="auto">
            <a:xfrm>
              <a:off x="6690" y="689"/>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2" name="Freeform 95"/>
            <p:cNvSpPr>
              <a:spLocks/>
            </p:cNvSpPr>
            <p:nvPr/>
          </p:nvSpPr>
          <p:spPr bwMode="auto">
            <a:xfrm>
              <a:off x="6593" y="582"/>
              <a:ext cx="90" cy="62"/>
            </a:xfrm>
            <a:custGeom>
              <a:avLst/>
              <a:gdLst>
                <a:gd name="T0" fmla="*/ 24 w 61"/>
                <a:gd name="T1" fmla="*/ 42 h 42"/>
                <a:gd name="T2" fmla="*/ 20 w 61"/>
                <a:gd name="T3" fmla="*/ 41 h 42"/>
                <a:gd name="T4" fmla="*/ 2 w 61"/>
                <a:gd name="T5" fmla="*/ 23 h 42"/>
                <a:gd name="T6" fmla="*/ 2 w 61"/>
                <a:gd name="T7" fmla="*/ 14 h 42"/>
                <a:gd name="T8" fmla="*/ 11 w 61"/>
                <a:gd name="T9" fmla="*/ 14 h 42"/>
                <a:gd name="T10" fmla="*/ 24 w 61"/>
                <a:gd name="T11" fmla="*/ 28 h 42"/>
                <a:gd name="T12" fmla="*/ 50 w 61"/>
                <a:gd name="T13" fmla="*/ 2 h 42"/>
                <a:gd name="T14" fmla="*/ 59 w 61"/>
                <a:gd name="T15" fmla="*/ 2 h 42"/>
                <a:gd name="T16" fmla="*/ 59 w 61"/>
                <a:gd name="T17" fmla="*/ 11 h 42"/>
                <a:gd name="T18" fmla="*/ 29 w 61"/>
                <a:gd name="T19" fmla="*/ 41 h 42"/>
                <a:gd name="T20" fmla="*/ 24 w 61"/>
                <a:gd name="T2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2">
                  <a:moveTo>
                    <a:pt x="24" y="42"/>
                  </a:moveTo>
                  <a:cubicBezTo>
                    <a:pt x="23" y="42"/>
                    <a:pt x="21" y="42"/>
                    <a:pt x="20" y="41"/>
                  </a:cubicBezTo>
                  <a:cubicBezTo>
                    <a:pt x="2" y="23"/>
                    <a:pt x="2" y="23"/>
                    <a:pt x="2" y="23"/>
                  </a:cubicBezTo>
                  <a:cubicBezTo>
                    <a:pt x="0" y="20"/>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8"/>
                    <a:pt x="59" y="11"/>
                  </a:cubicBezTo>
                  <a:cubicBezTo>
                    <a:pt x="29" y="41"/>
                    <a:pt x="29" y="41"/>
                    <a:pt x="29" y="41"/>
                  </a:cubicBezTo>
                  <a:cubicBezTo>
                    <a:pt x="28" y="42"/>
                    <a:pt x="26" y="42"/>
                    <a:pt x="2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3" name="Freeform 96"/>
            <p:cNvSpPr>
              <a:spLocks/>
            </p:cNvSpPr>
            <p:nvPr/>
          </p:nvSpPr>
          <p:spPr bwMode="auto">
            <a:xfrm>
              <a:off x="6593" y="653"/>
              <a:ext cx="90" cy="64"/>
            </a:xfrm>
            <a:custGeom>
              <a:avLst/>
              <a:gdLst>
                <a:gd name="T0" fmla="*/ 24 w 61"/>
                <a:gd name="T1" fmla="*/ 43 h 43"/>
                <a:gd name="T2" fmla="*/ 20 w 61"/>
                <a:gd name="T3" fmla="*/ 41 h 43"/>
                <a:gd name="T4" fmla="*/ 2 w 61"/>
                <a:gd name="T5" fmla="*/ 23 h 43"/>
                <a:gd name="T6" fmla="*/ 2 w 61"/>
                <a:gd name="T7" fmla="*/ 14 h 43"/>
                <a:gd name="T8" fmla="*/ 11 w 61"/>
                <a:gd name="T9" fmla="*/ 14 h 43"/>
                <a:gd name="T10" fmla="*/ 24 w 61"/>
                <a:gd name="T11" fmla="*/ 28 h 43"/>
                <a:gd name="T12" fmla="*/ 50 w 61"/>
                <a:gd name="T13" fmla="*/ 2 h 43"/>
                <a:gd name="T14" fmla="*/ 59 w 61"/>
                <a:gd name="T15" fmla="*/ 2 h 43"/>
                <a:gd name="T16" fmla="*/ 59 w 61"/>
                <a:gd name="T17" fmla="*/ 11 h 43"/>
                <a:gd name="T18" fmla="*/ 29 w 61"/>
                <a:gd name="T19" fmla="*/ 41 h 43"/>
                <a:gd name="T20" fmla="*/ 24 w 61"/>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3">
                  <a:moveTo>
                    <a:pt x="24" y="43"/>
                  </a:moveTo>
                  <a:cubicBezTo>
                    <a:pt x="23" y="43"/>
                    <a:pt x="21" y="42"/>
                    <a:pt x="20" y="41"/>
                  </a:cubicBezTo>
                  <a:cubicBezTo>
                    <a:pt x="2" y="23"/>
                    <a:pt x="2" y="23"/>
                    <a:pt x="2" y="23"/>
                  </a:cubicBezTo>
                  <a:cubicBezTo>
                    <a:pt x="0" y="21"/>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9"/>
                    <a:pt x="59" y="11"/>
                  </a:cubicBezTo>
                  <a:cubicBezTo>
                    <a:pt x="29" y="41"/>
                    <a:pt x="29" y="41"/>
                    <a:pt x="29" y="41"/>
                  </a:cubicBezTo>
                  <a:cubicBezTo>
                    <a:pt x="28" y="42"/>
                    <a:pt x="26" y="43"/>
                    <a:pt x="2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4" name="Freeform 97"/>
            <p:cNvSpPr>
              <a:spLocks/>
            </p:cNvSpPr>
            <p:nvPr/>
          </p:nvSpPr>
          <p:spPr bwMode="auto">
            <a:xfrm>
              <a:off x="6539" y="440"/>
              <a:ext cx="302" cy="391"/>
            </a:xfrm>
            <a:custGeom>
              <a:avLst/>
              <a:gdLst>
                <a:gd name="T0" fmla="*/ 108 w 204"/>
                <a:gd name="T1" fmla="*/ 264 h 264"/>
                <a:gd name="T2" fmla="*/ 6 w 204"/>
                <a:gd name="T3" fmla="*/ 264 h 264"/>
                <a:gd name="T4" fmla="*/ 0 w 204"/>
                <a:gd name="T5" fmla="*/ 258 h 264"/>
                <a:gd name="T6" fmla="*/ 0 w 204"/>
                <a:gd name="T7" fmla="*/ 6 h 264"/>
                <a:gd name="T8" fmla="*/ 6 w 204"/>
                <a:gd name="T9" fmla="*/ 0 h 264"/>
                <a:gd name="T10" fmla="*/ 138 w 204"/>
                <a:gd name="T11" fmla="*/ 0 h 264"/>
                <a:gd name="T12" fmla="*/ 143 w 204"/>
                <a:gd name="T13" fmla="*/ 2 h 264"/>
                <a:gd name="T14" fmla="*/ 203 w 204"/>
                <a:gd name="T15" fmla="*/ 62 h 264"/>
                <a:gd name="T16" fmla="*/ 204 w 204"/>
                <a:gd name="T17" fmla="*/ 66 h 264"/>
                <a:gd name="T18" fmla="*/ 204 w 204"/>
                <a:gd name="T19" fmla="*/ 156 h 264"/>
                <a:gd name="T20" fmla="*/ 192 w 204"/>
                <a:gd name="T21" fmla="*/ 156 h 264"/>
                <a:gd name="T22" fmla="*/ 192 w 204"/>
                <a:gd name="T23" fmla="*/ 69 h 264"/>
                <a:gd name="T24" fmla="*/ 136 w 204"/>
                <a:gd name="T25" fmla="*/ 12 h 264"/>
                <a:gd name="T26" fmla="*/ 12 w 204"/>
                <a:gd name="T27" fmla="*/ 12 h 264"/>
                <a:gd name="T28" fmla="*/ 12 w 204"/>
                <a:gd name="T29" fmla="*/ 252 h 264"/>
                <a:gd name="T30" fmla="*/ 108 w 204"/>
                <a:gd name="T31" fmla="*/ 252 h 264"/>
                <a:gd name="T32" fmla="*/ 108 w 204"/>
                <a:gd name="T33"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264">
                  <a:moveTo>
                    <a:pt x="108" y="264"/>
                  </a:moveTo>
                  <a:cubicBezTo>
                    <a:pt x="6" y="264"/>
                    <a:pt x="6" y="264"/>
                    <a:pt x="6" y="264"/>
                  </a:cubicBezTo>
                  <a:cubicBezTo>
                    <a:pt x="3" y="264"/>
                    <a:pt x="0" y="262"/>
                    <a:pt x="0" y="258"/>
                  </a:cubicBezTo>
                  <a:cubicBezTo>
                    <a:pt x="0" y="6"/>
                    <a:pt x="0" y="6"/>
                    <a:pt x="0" y="6"/>
                  </a:cubicBezTo>
                  <a:cubicBezTo>
                    <a:pt x="0" y="3"/>
                    <a:pt x="3" y="0"/>
                    <a:pt x="6" y="0"/>
                  </a:cubicBezTo>
                  <a:cubicBezTo>
                    <a:pt x="138" y="0"/>
                    <a:pt x="138" y="0"/>
                    <a:pt x="138" y="0"/>
                  </a:cubicBezTo>
                  <a:cubicBezTo>
                    <a:pt x="140" y="0"/>
                    <a:pt x="142" y="1"/>
                    <a:pt x="143" y="2"/>
                  </a:cubicBezTo>
                  <a:cubicBezTo>
                    <a:pt x="203" y="62"/>
                    <a:pt x="203" y="62"/>
                    <a:pt x="203" y="62"/>
                  </a:cubicBezTo>
                  <a:cubicBezTo>
                    <a:pt x="204" y="63"/>
                    <a:pt x="204" y="65"/>
                    <a:pt x="204" y="66"/>
                  </a:cubicBezTo>
                  <a:cubicBezTo>
                    <a:pt x="204" y="156"/>
                    <a:pt x="204" y="156"/>
                    <a:pt x="204" y="156"/>
                  </a:cubicBezTo>
                  <a:cubicBezTo>
                    <a:pt x="192" y="156"/>
                    <a:pt x="192" y="156"/>
                    <a:pt x="192" y="156"/>
                  </a:cubicBezTo>
                  <a:cubicBezTo>
                    <a:pt x="192" y="69"/>
                    <a:pt x="192" y="69"/>
                    <a:pt x="192" y="69"/>
                  </a:cubicBezTo>
                  <a:cubicBezTo>
                    <a:pt x="136" y="12"/>
                    <a:pt x="136" y="12"/>
                    <a:pt x="136" y="12"/>
                  </a:cubicBezTo>
                  <a:cubicBezTo>
                    <a:pt x="12" y="12"/>
                    <a:pt x="12" y="12"/>
                    <a:pt x="12" y="12"/>
                  </a:cubicBezTo>
                  <a:cubicBezTo>
                    <a:pt x="12" y="252"/>
                    <a:pt x="12" y="252"/>
                    <a:pt x="12" y="252"/>
                  </a:cubicBezTo>
                  <a:cubicBezTo>
                    <a:pt x="108" y="252"/>
                    <a:pt x="108" y="252"/>
                    <a:pt x="108" y="252"/>
                  </a:cubicBezTo>
                  <a:lnTo>
                    <a:pt x="108" y="2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5" name="Freeform 98"/>
            <p:cNvSpPr>
              <a:spLocks/>
            </p:cNvSpPr>
            <p:nvPr/>
          </p:nvSpPr>
          <p:spPr bwMode="auto">
            <a:xfrm>
              <a:off x="6734" y="440"/>
              <a:ext cx="107" cy="107"/>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12 w 72"/>
                <a:gd name="T11" fmla="*/ 6 h 72"/>
                <a:gd name="T12" fmla="*/ 12 w 72"/>
                <a:gd name="T13" fmla="*/ 60 h 72"/>
                <a:gd name="T14" fmla="*/ 66 w 72"/>
                <a:gd name="T15" fmla="*/ 60 h 72"/>
                <a:gd name="T16" fmla="*/ 72 w 72"/>
                <a:gd name="T17" fmla="*/ 66 h 72"/>
                <a:gd name="T18" fmla="*/ 66 w 72"/>
                <a:gd name="T19"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66" y="72"/>
                  </a:moveTo>
                  <a:cubicBezTo>
                    <a:pt x="6" y="72"/>
                    <a:pt x="6" y="72"/>
                    <a:pt x="6" y="72"/>
                  </a:cubicBezTo>
                  <a:cubicBezTo>
                    <a:pt x="3" y="72"/>
                    <a:pt x="0" y="70"/>
                    <a:pt x="0" y="66"/>
                  </a:cubicBezTo>
                  <a:cubicBezTo>
                    <a:pt x="0" y="6"/>
                    <a:pt x="0" y="6"/>
                    <a:pt x="0" y="6"/>
                  </a:cubicBezTo>
                  <a:cubicBezTo>
                    <a:pt x="0" y="3"/>
                    <a:pt x="3" y="0"/>
                    <a:pt x="6" y="0"/>
                  </a:cubicBezTo>
                  <a:cubicBezTo>
                    <a:pt x="10" y="0"/>
                    <a:pt x="12" y="3"/>
                    <a:pt x="12" y="6"/>
                  </a:cubicBezTo>
                  <a:cubicBezTo>
                    <a:pt x="12" y="60"/>
                    <a:pt x="12" y="60"/>
                    <a:pt x="12" y="60"/>
                  </a:cubicBezTo>
                  <a:cubicBezTo>
                    <a:pt x="66" y="60"/>
                    <a:pt x="66" y="60"/>
                    <a:pt x="66" y="60"/>
                  </a:cubicBezTo>
                  <a:cubicBezTo>
                    <a:pt x="70" y="60"/>
                    <a:pt x="72" y="63"/>
                    <a:pt x="72" y="66"/>
                  </a:cubicBezTo>
                  <a:cubicBezTo>
                    <a:pt x="72" y="70"/>
                    <a:pt x="70" y="72"/>
                    <a:pt x="6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grpSp>
        <p:nvGrpSpPr>
          <p:cNvPr id="16" name="Group 40" descr="binoculars "/>
          <p:cNvGrpSpPr>
            <a:grpSpLocks noChangeAspect="1"/>
          </p:cNvGrpSpPr>
          <p:nvPr/>
        </p:nvGrpSpPr>
        <p:grpSpPr bwMode="auto">
          <a:xfrm>
            <a:off x="5586001" y="1322982"/>
            <a:ext cx="530860" cy="491076"/>
            <a:chOff x="3438" y="454"/>
            <a:chExt cx="427" cy="395"/>
          </a:xfrm>
          <a:solidFill>
            <a:schemeClr val="accent1"/>
          </a:solidFill>
        </p:grpSpPr>
        <p:sp>
          <p:nvSpPr>
            <p:cNvPr id="17" name="Freeform 41"/>
            <p:cNvSpPr>
              <a:spLocks noEditPoints="1"/>
            </p:cNvSpPr>
            <p:nvPr/>
          </p:nvSpPr>
          <p:spPr bwMode="auto">
            <a:xfrm>
              <a:off x="3438"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8" name="Freeform 42"/>
            <p:cNvSpPr>
              <a:spLocks/>
            </p:cNvSpPr>
            <p:nvPr/>
          </p:nvSpPr>
          <p:spPr bwMode="auto">
            <a:xfrm>
              <a:off x="3455" y="457"/>
              <a:ext cx="179" cy="250"/>
            </a:xfrm>
            <a:custGeom>
              <a:avLst/>
              <a:gdLst>
                <a:gd name="T0" fmla="*/ 7 w 121"/>
                <a:gd name="T1" fmla="*/ 169 h 169"/>
                <a:gd name="T2" fmla="*/ 4 w 121"/>
                <a:gd name="T3" fmla="*/ 168 h 169"/>
                <a:gd name="T4" fmla="*/ 1 w 121"/>
                <a:gd name="T5" fmla="*/ 160 h 169"/>
                <a:gd name="T6" fmla="*/ 37 w 121"/>
                <a:gd name="T7" fmla="*/ 76 h 169"/>
                <a:gd name="T8" fmla="*/ 39 w 121"/>
                <a:gd name="T9" fmla="*/ 74 h 169"/>
                <a:gd name="T10" fmla="*/ 56 w 121"/>
                <a:gd name="T11" fmla="*/ 57 h 169"/>
                <a:gd name="T12" fmla="*/ 73 w 121"/>
                <a:gd name="T13" fmla="*/ 11 h 169"/>
                <a:gd name="T14" fmla="*/ 75 w 121"/>
                <a:gd name="T15" fmla="*/ 8 h 169"/>
                <a:gd name="T16" fmla="*/ 97 w 121"/>
                <a:gd name="T17" fmla="*/ 0 h 169"/>
                <a:gd name="T18" fmla="*/ 119 w 121"/>
                <a:gd name="T19" fmla="*/ 8 h 169"/>
                <a:gd name="T20" fmla="*/ 121 w 121"/>
                <a:gd name="T21" fmla="*/ 13 h 169"/>
                <a:gd name="T22" fmla="*/ 121 w 121"/>
                <a:gd name="T23" fmla="*/ 61 h 169"/>
                <a:gd name="T24" fmla="*/ 115 w 121"/>
                <a:gd name="T25" fmla="*/ 67 h 169"/>
                <a:gd name="T26" fmla="*/ 109 w 121"/>
                <a:gd name="T27" fmla="*/ 61 h 169"/>
                <a:gd name="T28" fmla="*/ 109 w 121"/>
                <a:gd name="T29" fmla="*/ 15 h 169"/>
                <a:gd name="T30" fmla="*/ 84 w 121"/>
                <a:gd name="T31" fmla="*/ 16 h 169"/>
                <a:gd name="T32" fmla="*/ 66 w 121"/>
                <a:gd name="T33" fmla="*/ 63 h 169"/>
                <a:gd name="T34" fmla="*/ 65 w 121"/>
                <a:gd name="T35" fmla="*/ 65 h 169"/>
                <a:gd name="T36" fmla="*/ 48 w 121"/>
                <a:gd name="T37" fmla="*/ 82 h 169"/>
                <a:gd name="T38" fmla="*/ 12 w 121"/>
                <a:gd name="T39" fmla="*/ 165 h 169"/>
                <a:gd name="T40" fmla="*/ 7 w 121"/>
                <a:gd name="T41"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 h="169">
                  <a:moveTo>
                    <a:pt x="7" y="169"/>
                  </a:moveTo>
                  <a:cubicBezTo>
                    <a:pt x="6" y="169"/>
                    <a:pt x="5" y="168"/>
                    <a:pt x="4" y="168"/>
                  </a:cubicBezTo>
                  <a:cubicBezTo>
                    <a:pt x="1" y="167"/>
                    <a:pt x="0" y="163"/>
                    <a:pt x="1" y="160"/>
                  </a:cubicBezTo>
                  <a:cubicBezTo>
                    <a:pt x="37" y="76"/>
                    <a:pt x="37" y="76"/>
                    <a:pt x="37" y="76"/>
                  </a:cubicBezTo>
                  <a:cubicBezTo>
                    <a:pt x="38" y="76"/>
                    <a:pt x="38" y="75"/>
                    <a:pt x="39" y="74"/>
                  </a:cubicBezTo>
                  <a:cubicBezTo>
                    <a:pt x="56" y="57"/>
                    <a:pt x="56" y="57"/>
                    <a:pt x="56" y="57"/>
                  </a:cubicBezTo>
                  <a:cubicBezTo>
                    <a:pt x="73" y="11"/>
                    <a:pt x="73" y="11"/>
                    <a:pt x="73" y="11"/>
                  </a:cubicBezTo>
                  <a:cubicBezTo>
                    <a:pt x="74" y="10"/>
                    <a:pt x="74" y="9"/>
                    <a:pt x="75" y="8"/>
                  </a:cubicBezTo>
                  <a:cubicBezTo>
                    <a:pt x="80" y="3"/>
                    <a:pt x="88" y="0"/>
                    <a:pt x="97" y="0"/>
                  </a:cubicBezTo>
                  <a:cubicBezTo>
                    <a:pt x="106" y="0"/>
                    <a:pt x="114" y="3"/>
                    <a:pt x="119" y="8"/>
                  </a:cubicBezTo>
                  <a:cubicBezTo>
                    <a:pt x="120" y="10"/>
                    <a:pt x="121" y="11"/>
                    <a:pt x="121" y="13"/>
                  </a:cubicBezTo>
                  <a:cubicBezTo>
                    <a:pt x="121" y="61"/>
                    <a:pt x="121" y="61"/>
                    <a:pt x="121" y="61"/>
                  </a:cubicBezTo>
                  <a:cubicBezTo>
                    <a:pt x="121" y="64"/>
                    <a:pt x="118" y="67"/>
                    <a:pt x="115" y="67"/>
                  </a:cubicBezTo>
                  <a:cubicBezTo>
                    <a:pt x="112" y="67"/>
                    <a:pt x="109" y="64"/>
                    <a:pt x="109" y="61"/>
                  </a:cubicBezTo>
                  <a:cubicBezTo>
                    <a:pt x="109" y="15"/>
                    <a:pt x="109" y="15"/>
                    <a:pt x="109" y="15"/>
                  </a:cubicBezTo>
                  <a:cubicBezTo>
                    <a:pt x="102" y="10"/>
                    <a:pt x="90" y="11"/>
                    <a:pt x="84" y="16"/>
                  </a:cubicBezTo>
                  <a:cubicBezTo>
                    <a:pt x="66" y="63"/>
                    <a:pt x="66" y="63"/>
                    <a:pt x="66" y="63"/>
                  </a:cubicBezTo>
                  <a:cubicBezTo>
                    <a:pt x="66" y="64"/>
                    <a:pt x="66" y="64"/>
                    <a:pt x="65" y="65"/>
                  </a:cubicBezTo>
                  <a:cubicBezTo>
                    <a:pt x="48" y="82"/>
                    <a:pt x="48" y="82"/>
                    <a:pt x="48" y="82"/>
                  </a:cubicBezTo>
                  <a:cubicBezTo>
                    <a:pt x="12" y="165"/>
                    <a:pt x="12" y="165"/>
                    <a:pt x="12" y="165"/>
                  </a:cubicBezTo>
                  <a:cubicBezTo>
                    <a:pt x="11" y="167"/>
                    <a:pt x="9" y="169"/>
                    <a:pt x="7"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9" name="Freeform 43"/>
            <p:cNvSpPr>
              <a:spLocks noEditPoints="1"/>
            </p:cNvSpPr>
            <p:nvPr/>
          </p:nvSpPr>
          <p:spPr bwMode="auto">
            <a:xfrm>
              <a:off x="3669"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0" name="Freeform 44"/>
            <p:cNvSpPr>
              <a:spLocks/>
            </p:cNvSpPr>
            <p:nvPr/>
          </p:nvSpPr>
          <p:spPr bwMode="auto">
            <a:xfrm>
              <a:off x="3669" y="454"/>
              <a:ext cx="179" cy="253"/>
            </a:xfrm>
            <a:custGeom>
              <a:avLst/>
              <a:gdLst>
                <a:gd name="T0" fmla="*/ 114 w 121"/>
                <a:gd name="T1" fmla="*/ 171 h 171"/>
                <a:gd name="T2" fmla="*/ 108 w 121"/>
                <a:gd name="T3" fmla="*/ 167 h 171"/>
                <a:gd name="T4" fmla="*/ 73 w 121"/>
                <a:gd name="T5" fmla="*/ 84 h 171"/>
                <a:gd name="T6" fmla="*/ 56 w 121"/>
                <a:gd name="T7" fmla="*/ 67 h 171"/>
                <a:gd name="T8" fmla="*/ 54 w 121"/>
                <a:gd name="T9" fmla="*/ 65 h 171"/>
                <a:gd name="T10" fmla="*/ 37 w 121"/>
                <a:gd name="T11" fmla="*/ 19 h 171"/>
                <a:gd name="T12" fmla="*/ 12 w 121"/>
                <a:gd name="T13" fmla="*/ 18 h 171"/>
                <a:gd name="T14" fmla="*/ 12 w 121"/>
                <a:gd name="T15" fmla="*/ 63 h 171"/>
                <a:gd name="T16" fmla="*/ 6 w 121"/>
                <a:gd name="T17" fmla="*/ 69 h 171"/>
                <a:gd name="T18" fmla="*/ 0 w 121"/>
                <a:gd name="T19" fmla="*/ 63 h 171"/>
                <a:gd name="T20" fmla="*/ 0 w 121"/>
                <a:gd name="T21" fmla="*/ 15 h 171"/>
                <a:gd name="T22" fmla="*/ 2 w 121"/>
                <a:gd name="T23" fmla="*/ 11 h 171"/>
                <a:gd name="T24" fmla="*/ 46 w 121"/>
                <a:gd name="T25" fmla="*/ 11 h 171"/>
                <a:gd name="T26" fmla="*/ 47 w 121"/>
                <a:gd name="T27" fmla="*/ 13 h 171"/>
                <a:gd name="T28" fmla="*/ 65 w 121"/>
                <a:gd name="T29" fmla="*/ 59 h 171"/>
                <a:gd name="T30" fmla="*/ 82 w 121"/>
                <a:gd name="T31" fmla="*/ 76 h 171"/>
                <a:gd name="T32" fmla="*/ 83 w 121"/>
                <a:gd name="T33" fmla="*/ 78 h 171"/>
                <a:gd name="T34" fmla="*/ 119 w 121"/>
                <a:gd name="T35" fmla="*/ 162 h 171"/>
                <a:gd name="T36" fmla="*/ 116 w 121"/>
                <a:gd name="T37" fmla="*/ 170 h 171"/>
                <a:gd name="T38" fmla="*/ 114 w 121"/>
                <a:gd name="T39"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1" h="171">
                  <a:moveTo>
                    <a:pt x="114" y="171"/>
                  </a:moveTo>
                  <a:cubicBezTo>
                    <a:pt x="112" y="171"/>
                    <a:pt x="109" y="169"/>
                    <a:pt x="108" y="167"/>
                  </a:cubicBezTo>
                  <a:cubicBezTo>
                    <a:pt x="73" y="84"/>
                    <a:pt x="73" y="84"/>
                    <a:pt x="73" y="84"/>
                  </a:cubicBezTo>
                  <a:cubicBezTo>
                    <a:pt x="56" y="67"/>
                    <a:pt x="56" y="67"/>
                    <a:pt x="56" y="67"/>
                  </a:cubicBezTo>
                  <a:cubicBezTo>
                    <a:pt x="55" y="66"/>
                    <a:pt x="55" y="66"/>
                    <a:pt x="54" y="65"/>
                  </a:cubicBezTo>
                  <a:cubicBezTo>
                    <a:pt x="37" y="19"/>
                    <a:pt x="37" y="19"/>
                    <a:pt x="37" y="19"/>
                  </a:cubicBezTo>
                  <a:cubicBezTo>
                    <a:pt x="30" y="13"/>
                    <a:pt x="19" y="13"/>
                    <a:pt x="12" y="18"/>
                  </a:cubicBezTo>
                  <a:cubicBezTo>
                    <a:pt x="12" y="63"/>
                    <a:pt x="12" y="63"/>
                    <a:pt x="12" y="63"/>
                  </a:cubicBezTo>
                  <a:cubicBezTo>
                    <a:pt x="12" y="66"/>
                    <a:pt x="9" y="69"/>
                    <a:pt x="6" y="69"/>
                  </a:cubicBezTo>
                  <a:cubicBezTo>
                    <a:pt x="3" y="69"/>
                    <a:pt x="0" y="66"/>
                    <a:pt x="0" y="63"/>
                  </a:cubicBezTo>
                  <a:cubicBezTo>
                    <a:pt x="0" y="15"/>
                    <a:pt x="0" y="15"/>
                    <a:pt x="0" y="15"/>
                  </a:cubicBezTo>
                  <a:cubicBezTo>
                    <a:pt x="0" y="14"/>
                    <a:pt x="0" y="12"/>
                    <a:pt x="2" y="11"/>
                  </a:cubicBezTo>
                  <a:cubicBezTo>
                    <a:pt x="13" y="0"/>
                    <a:pt x="35" y="0"/>
                    <a:pt x="46" y="11"/>
                  </a:cubicBezTo>
                  <a:cubicBezTo>
                    <a:pt x="47" y="12"/>
                    <a:pt x="47" y="12"/>
                    <a:pt x="47" y="13"/>
                  </a:cubicBezTo>
                  <a:cubicBezTo>
                    <a:pt x="65" y="59"/>
                    <a:pt x="65" y="59"/>
                    <a:pt x="65" y="59"/>
                  </a:cubicBezTo>
                  <a:cubicBezTo>
                    <a:pt x="82" y="76"/>
                    <a:pt x="82" y="76"/>
                    <a:pt x="82" y="76"/>
                  </a:cubicBezTo>
                  <a:cubicBezTo>
                    <a:pt x="83" y="77"/>
                    <a:pt x="83" y="78"/>
                    <a:pt x="83" y="78"/>
                  </a:cubicBezTo>
                  <a:cubicBezTo>
                    <a:pt x="119" y="162"/>
                    <a:pt x="119" y="162"/>
                    <a:pt x="119" y="162"/>
                  </a:cubicBezTo>
                  <a:cubicBezTo>
                    <a:pt x="121" y="165"/>
                    <a:pt x="119" y="169"/>
                    <a:pt x="116" y="170"/>
                  </a:cubicBezTo>
                  <a:cubicBezTo>
                    <a:pt x="115" y="170"/>
                    <a:pt x="115" y="171"/>
                    <a:pt x="114"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1" name="Freeform 45"/>
            <p:cNvSpPr>
              <a:spLocks/>
            </p:cNvSpPr>
            <p:nvPr/>
          </p:nvSpPr>
          <p:spPr bwMode="auto">
            <a:xfrm>
              <a:off x="3572" y="574"/>
              <a:ext cx="159" cy="53"/>
            </a:xfrm>
            <a:custGeom>
              <a:avLst/>
              <a:gdLst>
                <a:gd name="T0" fmla="*/ 102 w 108"/>
                <a:gd name="T1" fmla="*/ 36 h 36"/>
                <a:gd name="T2" fmla="*/ 96 w 108"/>
                <a:gd name="T3" fmla="*/ 30 h 36"/>
                <a:gd name="T4" fmla="*/ 54 w 108"/>
                <a:gd name="T5" fmla="*/ 12 h 36"/>
                <a:gd name="T6" fmla="*/ 12 w 108"/>
                <a:gd name="T7" fmla="*/ 30 h 36"/>
                <a:gd name="T8" fmla="*/ 6 w 108"/>
                <a:gd name="T9" fmla="*/ 36 h 36"/>
                <a:gd name="T10" fmla="*/ 0 w 108"/>
                <a:gd name="T11" fmla="*/ 30 h 36"/>
                <a:gd name="T12" fmla="*/ 54 w 108"/>
                <a:gd name="T13" fmla="*/ 0 h 36"/>
                <a:gd name="T14" fmla="*/ 108 w 108"/>
                <a:gd name="T15" fmla="*/ 30 h 36"/>
                <a:gd name="T16" fmla="*/ 102 w 108"/>
                <a:gd name="T1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36">
                  <a:moveTo>
                    <a:pt x="102" y="36"/>
                  </a:moveTo>
                  <a:cubicBezTo>
                    <a:pt x="99" y="36"/>
                    <a:pt x="96" y="33"/>
                    <a:pt x="96" y="30"/>
                  </a:cubicBezTo>
                  <a:cubicBezTo>
                    <a:pt x="96" y="21"/>
                    <a:pt x="78" y="12"/>
                    <a:pt x="54" y="12"/>
                  </a:cubicBezTo>
                  <a:cubicBezTo>
                    <a:pt x="30" y="12"/>
                    <a:pt x="12" y="21"/>
                    <a:pt x="12" y="30"/>
                  </a:cubicBezTo>
                  <a:cubicBezTo>
                    <a:pt x="12" y="33"/>
                    <a:pt x="9" y="36"/>
                    <a:pt x="6" y="36"/>
                  </a:cubicBezTo>
                  <a:cubicBezTo>
                    <a:pt x="3" y="36"/>
                    <a:pt x="0" y="33"/>
                    <a:pt x="0" y="30"/>
                  </a:cubicBezTo>
                  <a:cubicBezTo>
                    <a:pt x="0" y="13"/>
                    <a:pt x="23" y="0"/>
                    <a:pt x="54" y="0"/>
                  </a:cubicBezTo>
                  <a:cubicBezTo>
                    <a:pt x="85" y="0"/>
                    <a:pt x="108" y="13"/>
                    <a:pt x="108" y="30"/>
                  </a:cubicBezTo>
                  <a:cubicBezTo>
                    <a:pt x="108" y="33"/>
                    <a:pt x="105" y="36"/>
                    <a:pt x="102"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2" name="Freeform 46"/>
            <p:cNvSpPr>
              <a:spLocks/>
            </p:cNvSpPr>
            <p:nvPr/>
          </p:nvSpPr>
          <p:spPr bwMode="auto">
            <a:xfrm>
              <a:off x="3616"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3" name="Freeform 47"/>
            <p:cNvSpPr>
              <a:spLocks/>
            </p:cNvSpPr>
            <p:nvPr/>
          </p:nvSpPr>
          <p:spPr bwMode="auto">
            <a:xfrm>
              <a:off x="3669"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4" name="Freeform 48"/>
            <p:cNvSpPr>
              <a:spLocks/>
            </p:cNvSpPr>
            <p:nvPr/>
          </p:nvSpPr>
          <p:spPr bwMode="auto">
            <a:xfrm>
              <a:off x="3474"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5" name="Freeform 49"/>
            <p:cNvSpPr>
              <a:spLocks/>
            </p:cNvSpPr>
            <p:nvPr/>
          </p:nvSpPr>
          <p:spPr bwMode="auto">
            <a:xfrm>
              <a:off x="3705"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
        <p:nvSpPr>
          <p:cNvPr id="26" name="Freeform 5" descr="arrows icon"/>
          <p:cNvSpPr>
            <a:spLocks noChangeAspect="1" noEditPoints="1"/>
          </p:cNvSpPr>
          <p:nvPr/>
        </p:nvSpPr>
        <p:spPr bwMode="auto">
          <a:xfrm>
            <a:off x="5569799" y="2540453"/>
            <a:ext cx="563264" cy="609840"/>
          </a:xfrm>
          <a:custGeom>
            <a:avLst/>
            <a:gdLst>
              <a:gd name="T0" fmla="*/ 424 w 561"/>
              <a:gd name="T1" fmla="*/ 592 h 606"/>
              <a:gd name="T2" fmla="*/ 437 w 561"/>
              <a:gd name="T3" fmla="*/ 501 h 606"/>
              <a:gd name="T4" fmla="*/ 497 w 561"/>
              <a:gd name="T5" fmla="*/ 498 h 606"/>
              <a:gd name="T6" fmla="*/ 291 w 561"/>
              <a:gd name="T7" fmla="*/ 446 h 606"/>
              <a:gd name="T8" fmla="*/ 271 w 561"/>
              <a:gd name="T9" fmla="*/ 428 h 606"/>
              <a:gd name="T10" fmla="*/ 375 w 561"/>
              <a:gd name="T11" fmla="*/ 314 h 606"/>
              <a:gd name="T12" fmla="*/ 526 w 561"/>
              <a:gd name="T13" fmla="*/ 491 h 606"/>
              <a:gd name="T14" fmla="*/ 509 w 561"/>
              <a:gd name="T15" fmla="*/ 524 h 606"/>
              <a:gd name="T16" fmla="*/ 451 w 561"/>
              <a:gd name="T17" fmla="*/ 528 h 606"/>
              <a:gd name="T18" fmla="*/ 437 w 561"/>
              <a:gd name="T19" fmla="*/ 606 h 606"/>
              <a:gd name="T20" fmla="*/ 205 w 561"/>
              <a:gd name="T21" fmla="*/ 587 h 606"/>
              <a:gd name="T22" fmla="*/ 218 w 561"/>
              <a:gd name="T23" fmla="*/ 329 h 606"/>
              <a:gd name="T24" fmla="*/ 278 w 561"/>
              <a:gd name="T25" fmla="*/ 326 h 606"/>
              <a:gd name="T26" fmla="*/ 33 w 561"/>
              <a:gd name="T27" fmla="*/ 326 h 606"/>
              <a:gd name="T28" fmla="*/ 93 w 561"/>
              <a:gd name="T29" fmla="*/ 329 h 606"/>
              <a:gd name="T30" fmla="*/ 107 w 561"/>
              <a:gd name="T31" fmla="*/ 515 h 606"/>
              <a:gd name="T32" fmla="*/ 80 w 561"/>
              <a:gd name="T33" fmla="*/ 515 h 606"/>
              <a:gd name="T34" fmla="*/ 31 w 561"/>
              <a:gd name="T35" fmla="*/ 357 h 606"/>
              <a:gd name="T36" fmla="*/ 6 w 561"/>
              <a:gd name="T37" fmla="*/ 337 h 606"/>
              <a:gd name="T38" fmla="*/ 145 w 561"/>
              <a:gd name="T39" fmla="*/ 147 h 606"/>
              <a:gd name="T40" fmla="*/ 307 w 561"/>
              <a:gd name="T41" fmla="*/ 319 h 606"/>
              <a:gd name="T42" fmla="*/ 290 w 561"/>
              <a:gd name="T43" fmla="*/ 353 h 606"/>
              <a:gd name="T44" fmla="*/ 232 w 561"/>
              <a:gd name="T45" fmla="*/ 357 h 606"/>
              <a:gd name="T46" fmla="*/ 218 w 561"/>
              <a:gd name="T47" fmla="*/ 600 h 606"/>
              <a:gd name="T48" fmla="*/ 455 w 561"/>
              <a:gd name="T49" fmla="*/ 359 h 606"/>
              <a:gd name="T50" fmla="*/ 468 w 561"/>
              <a:gd name="T51" fmla="*/ 189 h 606"/>
              <a:gd name="T52" fmla="*/ 528 w 561"/>
              <a:gd name="T53" fmla="*/ 186 h 606"/>
              <a:gd name="T54" fmla="*/ 283 w 561"/>
              <a:gd name="T55" fmla="*/ 186 h 606"/>
              <a:gd name="T56" fmla="*/ 343 w 561"/>
              <a:gd name="T57" fmla="*/ 189 h 606"/>
              <a:gd name="T58" fmla="*/ 357 w 561"/>
              <a:gd name="T59" fmla="*/ 280 h 606"/>
              <a:gd name="T60" fmla="*/ 330 w 561"/>
              <a:gd name="T61" fmla="*/ 280 h 606"/>
              <a:gd name="T62" fmla="*/ 281 w 561"/>
              <a:gd name="T63" fmla="*/ 216 h 606"/>
              <a:gd name="T64" fmla="*/ 256 w 561"/>
              <a:gd name="T65" fmla="*/ 196 h 606"/>
              <a:gd name="T66" fmla="*/ 395 w 561"/>
              <a:gd name="T67" fmla="*/ 6 h 606"/>
              <a:gd name="T68" fmla="*/ 557 w 561"/>
              <a:gd name="T69" fmla="*/ 178 h 606"/>
              <a:gd name="T70" fmla="*/ 540 w 561"/>
              <a:gd name="T71" fmla="*/ 212 h 606"/>
              <a:gd name="T72" fmla="*/ 482 w 561"/>
              <a:gd name="T73" fmla="*/ 216 h 606"/>
              <a:gd name="T74" fmla="*/ 468 w 561"/>
              <a:gd name="T75" fmla="*/ 372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1" h="606">
                <a:moveTo>
                  <a:pt x="437" y="606"/>
                </a:moveTo>
                <a:cubicBezTo>
                  <a:pt x="430" y="606"/>
                  <a:pt x="424" y="600"/>
                  <a:pt x="424" y="592"/>
                </a:cubicBezTo>
                <a:cubicBezTo>
                  <a:pt x="424" y="515"/>
                  <a:pt x="424" y="515"/>
                  <a:pt x="424" y="515"/>
                </a:cubicBezTo>
                <a:cubicBezTo>
                  <a:pt x="424" y="507"/>
                  <a:pt x="430" y="501"/>
                  <a:pt x="437" y="501"/>
                </a:cubicBezTo>
                <a:cubicBezTo>
                  <a:pt x="494" y="501"/>
                  <a:pt x="494" y="501"/>
                  <a:pt x="494" y="501"/>
                </a:cubicBezTo>
                <a:cubicBezTo>
                  <a:pt x="497" y="498"/>
                  <a:pt x="497" y="498"/>
                  <a:pt x="497" y="498"/>
                </a:cubicBezTo>
                <a:cubicBezTo>
                  <a:pt x="374" y="348"/>
                  <a:pt x="374" y="348"/>
                  <a:pt x="374" y="348"/>
                </a:cubicBezTo>
                <a:cubicBezTo>
                  <a:pt x="291" y="446"/>
                  <a:pt x="291" y="446"/>
                  <a:pt x="291" y="446"/>
                </a:cubicBezTo>
                <a:cubicBezTo>
                  <a:pt x="286" y="451"/>
                  <a:pt x="278" y="452"/>
                  <a:pt x="272" y="447"/>
                </a:cubicBezTo>
                <a:cubicBezTo>
                  <a:pt x="266" y="442"/>
                  <a:pt x="266" y="434"/>
                  <a:pt x="271" y="428"/>
                </a:cubicBezTo>
                <a:cubicBezTo>
                  <a:pt x="364" y="319"/>
                  <a:pt x="364" y="319"/>
                  <a:pt x="364" y="319"/>
                </a:cubicBezTo>
                <a:cubicBezTo>
                  <a:pt x="367" y="316"/>
                  <a:pt x="371" y="315"/>
                  <a:pt x="375" y="314"/>
                </a:cubicBezTo>
                <a:cubicBezTo>
                  <a:pt x="379" y="314"/>
                  <a:pt x="383" y="316"/>
                  <a:pt x="385" y="319"/>
                </a:cubicBezTo>
                <a:cubicBezTo>
                  <a:pt x="526" y="491"/>
                  <a:pt x="526" y="491"/>
                  <a:pt x="526" y="491"/>
                </a:cubicBezTo>
                <a:cubicBezTo>
                  <a:pt x="530" y="496"/>
                  <a:pt x="530" y="504"/>
                  <a:pt x="525" y="509"/>
                </a:cubicBezTo>
                <a:cubicBezTo>
                  <a:pt x="509" y="524"/>
                  <a:pt x="509" y="524"/>
                  <a:pt x="509" y="524"/>
                </a:cubicBezTo>
                <a:cubicBezTo>
                  <a:pt x="507" y="527"/>
                  <a:pt x="503" y="528"/>
                  <a:pt x="500" y="528"/>
                </a:cubicBezTo>
                <a:cubicBezTo>
                  <a:pt x="451" y="528"/>
                  <a:pt x="451" y="528"/>
                  <a:pt x="451" y="528"/>
                </a:cubicBezTo>
                <a:cubicBezTo>
                  <a:pt x="451" y="592"/>
                  <a:pt x="451" y="592"/>
                  <a:pt x="451" y="592"/>
                </a:cubicBezTo>
                <a:cubicBezTo>
                  <a:pt x="451" y="600"/>
                  <a:pt x="445" y="606"/>
                  <a:pt x="437" y="606"/>
                </a:cubicBezTo>
                <a:close/>
                <a:moveTo>
                  <a:pt x="218" y="600"/>
                </a:moveTo>
                <a:cubicBezTo>
                  <a:pt x="211" y="600"/>
                  <a:pt x="205" y="594"/>
                  <a:pt x="205" y="587"/>
                </a:cubicBezTo>
                <a:cubicBezTo>
                  <a:pt x="205" y="343"/>
                  <a:pt x="205" y="343"/>
                  <a:pt x="205" y="343"/>
                </a:cubicBezTo>
                <a:cubicBezTo>
                  <a:pt x="205" y="336"/>
                  <a:pt x="211" y="329"/>
                  <a:pt x="218" y="329"/>
                </a:cubicBezTo>
                <a:cubicBezTo>
                  <a:pt x="275" y="329"/>
                  <a:pt x="275" y="329"/>
                  <a:pt x="275" y="329"/>
                </a:cubicBezTo>
                <a:cubicBezTo>
                  <a:pt x="278" y="326"/>
                  <a:pt x="278" y="326"/>
                  <a:pt x="278" y="326"/>
                </a:cubicBezTo>
                <a:cubicBezTo>
                  <a:pt x="156" y="177"/>
                  <a:pt x="156" y="177"/>
                  <a:pt x="156" y="177"/>
                </a:cubicBezTo>
                <a:cubicBezTo>
                  <a:pt x="33" y="326"/>
                  <a:pt x="33" y="326"/>
                  <a:pt x="33" y="326"/>
                </a:cubicBezTo>
                <a:cubicBezTo>
                  <a:pt x="36" y="329"/>
                  <a:pt x="36" y="329"/>
                  <a:pt x="36" y="329"/>
                </a:cubicBezTo>
                <a:cubicBezTo>
                  <a:pt x="93" y="329"/>
                  <a:pt x="93" y="329"/>
                  <a:pt x="93" y="329"/>
                </a:cubicBezTo>
                <a:cubicBezTo>
                  <a:pt x="101" y="329"/>
                  <a:pt x="107" y="336"/>
                  <a:pt x="107" y="343"/>
                </a:cubicBezTo>
                <a:cubicBezTo>
                  <a:pt x="107" y="515"/>
                  <a:pt x="107" y="515"/>
                  <a:pt x="107" y="515"/>
                </a:cubicBezTo>
                <a:cubicBezTo>
                  <a:pt x="107" y="522"/>
                  <a:pt x="101" y="528"/>
                  <a:pt x="93" y="528"/>
                </a:cubicBezTo>
                <a:cubicBezTo>
                  <a:pt x="86" y="528"/>
                  <a:pt x="80" y="522"/>
                  <a:pt x="80" y="515"/>
                </a:cubicBezTo>
                <a:cubicBezTo>
                  <a:pt x="80" y="357"/>
                  <a:pt x="80" y="357"/>
                  <a:pt x="80" y="357"/>
                </a:cubicBezTo>
                <a:cubicBezTo>
                  <a:pt x="31" y="357"/>
                  <a:pt x="31" y="357"/>
                  <a:pt x="31" y="357"/>
                </a:cubicBezTo>
                <a:cubicBezTo>
                  <a:pt x="27" y="357"/>
                  <a:pt x="24" y="355"/>
                  <a:pt x="21" y="353"/>
                </a:cubicBezTo>
                <a:cubicBezTo>
                  <a:pt x="6" y="337"/>
                  <a:pt x="6" y="337"/>
                  <a:pt x="6" y="337"/>
                </a:cubicBezTo>
                <a:cubicBezTo>
                  <a:pt x="1" y="332"/>
                  <a:pt x="0" y="324"/>
                  <a:pt x="5" y="319"/>
                </a:cubicBezTo>
                <a:cubicBezTo>
                  <a:pt x="145" y="147"/>
                  <a:pt x="145" y="147"/>
                  <a:pt x="145" y="147"/>
                </a:cubicBezTo>
                <a:cubicBezTo>
                  <a:pt x="151" y="141"/>
                  <a:pt x="161" y="141"/>
                  <a:pt x="166" y="147"/>
                </a:cubicBezTo>
                <a:cubicBezTo>
                  <a:pt x="307" y="319"/>
                  <a:pt x="307" y="319"/>
                  <a:pt x="307" y="319"/>
                </a:cubicBezTo>
                <a:cubicBezTo>
                  <a:pt x="311" y="324"/>
                  <a:pt x="311" y="332"/>
                  <a:pt x="306" y="337"/>
                </a:cubicBezTo>
                <a:cubicBezTo>
                  <a:pt x="290" y="353"/>
                  <a:pt x="290" y="353"/>
                  <a:pt x="290" y="353"/>
                </a:cubicBezTo>
                <a:cubicBezTo>
                  <a:pt x="288" y="355"/>
                  <a:pt x="284" y="357"/>
                  <a:pt x="281" y="357"/>
                </a:cubicBezTo>
                <a:cubicBezTo>
                  <a:pt x="232" y="357"/>
                  <a:pt x="232" y="357"/>
                  <a:pt x="232" y="357"/>
                </a:cubicBezTo>
                <a:cubicBezTo>
                  <a:pt x="232" y="587"/>
                  <a:pt x="232" y="587"/>
                  <a:pt x="232" y="587"/>
                </a:cubicBezTo>
                <a:cubicBezTo>
                  <a:pt x="232" y="594"/>
                  <a:pt x="226" y="600"/>
                  <a:pt x="218" y="600"/>
                </a:cubicBezTo>
                <a:close/>
                <a:moveTo>
                  <a:pt x="468" y="372"/>
                </a:moveTo>
                <a:cubicBezTo>
                  <a:pt x="461" y="372"/>
                  <a:pt x="455" y="366"/>
                  <a:pt x="455" y="359"/>
                </a:cubicBezTo>
                <a:cubicBezTo>
                  <a:pt x="455" y="202"/>
                  <a:pt x="455" y="202"/>
                  <a:pt x="455" y="202"/>
                </a:cubicBezTo>
                <a:cubicBezTo>
                  <a:pt x="455" y="195"/>
                  <a:pt x="461" y="189"/>
                  <a:pt x="468" y="189"/>
                </a:cubicBezTo>
                <a:cubicBezTo>
                  <a:pt x="525" y="189"/>
                  <a:pt x="525" y="189"/>
                  <a:pt x="525" y="189"/>
                </a:cubicBezTo>
                <a:cubicBezTo>
                  <a:pt x="528" y="186"/>
                  <a:pt x="528" y="186"/>
                  <a:pt x="528" y="186"/>
                </a:cubicBezTo>
                <a:cubicBezTo>
                  <a:pt x="406" y="36"/>
                  <a:pt x="406" y="36"/>
                  <a:pt x="406" y="36"/>
                </a:cubicBezTo>
                <a:cubicBezTo>
                  <a:pt x="283" y="186"/>
                  <a:pt x="283" y="186"/>
                  <a:pt x="283" y="186"/>
                </a:cubicBezTo>
                <a:cubicBezTo>
                  <a:pt x="286" y="189"/>
                  <a:pt x="286" y="189"/>
                  <a:pt x="286" y="189"/>
                </a:cubicBezTo>
                <a:cubicBezTo>
                  <a:pt x="343" y="189"/>
                  <a:pt x="343" y="189"/>
                  <a:pt x="343" y="189"/>
                </a:cubicBezTo>
                <a:cubicBezTo>
                  <a:pt x="351" y="189"/>
                  <a:pt x="357" y="195"/>
                  <a:pt x="357" y="202"/>
                </a:cubicBezTo>
                <a:cubicBezTo>
                  <a:pt x="357" y="280"/>
                  <a:pt x="357" y="280"/>
                  <a:pt x="357" y="280"/>
                </a:cubicBezTo>
                <a:cubicBezTo>
                  <a:pt x="357" y="288"/>
                  <a:pt x="351" y="294"/>
                  <a:pt x="343" y="294"/>
                </a:cubicBezTo>
                <a:cubicBezTo>
                  <a:pt x="336" y="294"/>
                  <a:pt x="330" y="288"/>
                  <a:pt x="330" y="280"/>
                </a:cubicBezTo>
                <a:cubicBezTo>
                  <a:pt x="330" y="216"/>
                  <a:pt x="330" y="216"/>
                  <a:pt x="330" y="216"/>
                </a:cubicBezTo>
                <a:cubicBezTo>
                  <a:pt x="281" y="216"/>
                  <a:pt x="281" y="216"/>
                  <a:pt x="281" y="216"/>
                </a:cubicBezTo>
                <a:cubicBezTo>
                  <a:pt x="277" y="216"/>
                  <a:pt x="274" y="214"/>
                  <a:pt x="271" y="212"/>
                </a:cubicBezTo>
                <a:cubicBezTo>
                  <a:pt x="256" y="196"/>
                  <a:pt x="256" y="196"/>
                  <a:pt x="256" y="196"/>
                </a:cubicBezTo>
                <a:cubicBezTo>
                  <a:pt x="251" y="191"/>
                  <a:pt x="250" y="184"/>
                  <a:pt x="255" y="178"/>
                </a:cubicBezTo>
                <a:cubicBezTo>
                  <a:pt x="395" y="6"/>
                  <a:pt x="395" y="6"/>
                  <a:pt x="395" y="6"/>
                </a:cubicBezTo>
                <a:cubicBezTo>
                  <a:pt x="401" y="0"/>
                  <a:pt x="411" y="0"/>
                  <a:pt x="416" y="6"/>
                </a:cubicBezTo>
                <a:cubicBezTo>
                  <a:pt x="557" y="178"/>
                  <a:pt x="557" y="178"/>
                  <a:pt x="557" y="178"/>
                </a:cubicBezTo>
                <a:cubicBezTo>
                  <a:pt x="561" y="184"/>
                  <a:pt x="561" y="191"/>
                  <a:pt x="556" y="196"/>
                </a:cubicBezTo>
                <a:cubicBezTo>
                  <a:pt x="540" y="212"/>
                  <a:pt x="540" y="212"/>
                  <a:pt x="540" y="212"/>
                </a:cubicBezTo>
                <a:cubicBezTo>
                  <a:pt x="538" y="214"/>
                  <a:pt x="534" y="216"/>
                  <a:pt x="531" y="216"/>
                </a:cubicBezTo>
                <a:cubicBezTo>
                  <a:pt x="482" y="216"/>
                  <a:pt x="482" y="216"/>
                  <a:pt x="482" y="216"/>
                </a:cubicBezTo>
                <a:cubicBezTo>
                  <a:pt x="482" y="359"/>
                  <a:pt x="482" y="359"/>
                  <a:pt x="482" y="359"/>
                </a:cubicBezTo>
                <a:cubicBezTo>
                  <a:pt x="482" y="366"/>
                  <a:pt x="476" y="372"/>
                  <a:pt x="468" y="3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27" name="Group 60" descr="up trending graph icon"/>
          <p:cNvGrpSpPr>
            <a:grpSpLocks noChangeAspect="1"/>
          </p:cNvGrpSpPr>
          <p:nvPr/>
        </p:nvGrpSpPr>
        <p:grpSpPr bwMode="auto">
          <a:xfrm>
            <a:off x="5553939" y="3785936"/>
            <a:ext cx="594983" cy="581018"/>
            <a:chOff x="6726" y="600"/>
            <a:chExt cx="426" cy="416"/>
          </a:xfrm>
          <a:solidFill>
            <a:schemeClr val="accent1"/>
          </a:solidFill>
        </p:grpSpPr>
        <p:sp>
          <p:nvSpPr>
            <p:cNvPr id="28" name="Freeform 61"/>
            <p:cNvSpPr>
              <a:spLocks/>
            </p:cNvSpPr>
            <p:nvPr/>
          </p:nvSpPr>
          <p:spPr bwMode="auto">
            <a:xfrm>
              <a:off x="6726" y="999"/>
              <a:ext cx="426" cy="17"/>
            </a:xfrm>
            <a:custGeom>
              <a:avLst/>
              <a:gdLst>
                <a:gd name="T0" fmla="*/ 282 w 288"/>
                <a:gd name="T1" fmla="*/ 12 h 12"/>
                <a:gd name="T2" fmla="*/ 6 w 288"/>
                <a:gd name="T3" fmla="*/ 12 h 12"/>
                <a:gd name="T4" fmla="*/ 0 w 288"/>
                <a:gd name="T5" fmla="*/ 6 h 12"/>
                <a:gd name="T6" fmla="*/ 6 w 288"/>
                <a:gd name="T7" fmla="*/ 0 h 12"/>
                <a:gd name="T8" fmla="*/ 282 w 288"/>
                <a:gd name="T9" fmla="*/ 0 h 12"/>
                <a:gd name="T10" fmla="*/ 288 w 288"/>
                <a:gd name="T11" fmla="*/ 6 h 12"/>
                <a:gd name="T12" fmla="*/ 282 w 288"/>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288" h="12">
                  <a:moveTo>
                    <a:pt x="282" y="12"/>
                  </a:moveTo>
                  <a:cubicBezTo>
                    <a:pt x="6" y="12"/>
                    <a:pt x="6" y="12"/>
                    <a:pt x="6" y="12"/>
                  </a:cubicBezTo>
                  <a:cubicBezTo>
                    <a:pt x="2" y="12"/>
                    <a:pt x="0" y="10"/>
                    <a:pt x="0" y="6"/>
                  </a:cubicBezTo>
                  <a:cubicBezTo>
                    <a:pt x="0" y="3"/>
                    <a:pt x="2" y="0"/>
                    <a:pt x="6" y="0"/>
                  </a:cubicBezTo>
                  <a:cubicBezTo>
                    <a:pt x="282" y="0"/>
                    <a:pt x="282" y="0"/>
                    <a:pt x="282" y="0"/>
                  </a:cubicBezTo>
                  <a:cubicBezTo>
                    <a:pt x="285" y="0"/>
                    <a:pt x="288" y="3"/>
                    <a:pt x="288" y="6"/>
                  </a:cubicBezTo>
                  <a:cubicBezTo>
                    <a:pt x="288" y="10"/>
                    <a:pt x="285" y="12"/>
                    <a:pt x="28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9" name="Freeform 62"/>
            <p:cNvSpPr>
              <a:spLocks noEditPoints="1"/>
            </p:cNvSpPr>
            <p:nvPr/>
          </p:nvSpPr>
          <p:spPr bwMode="auto">
            <a:xfrm>
              <a:off x="6744" y="912"/>
              <a:ext cx="71" cy="104"/>
            </a:xfrm>
            <a:custGeom>
              <a:avLst/>
              <a:gdLst>
                <a:gd name="T0" fmla="*/ 42 w 48"/>
                <a:gd name="T1" fmla="*/ 72 h 72"/>
                <a:gd name="T2" fmla="*/ 6 w 48"/>
                <a:gd name="T3" fmla="*/ 72 h 72"/>
                <a:gd name="T4" fmla="*/ 0 w 48"/>
                <a:gd name="T5" fmla="*/ 66 h 72"/>
                <a:gd name="T6" fmla="*/ 0 w 48"/>
                <a:gd name="T7" fmla="*/ 6 h 72"/>
                <a:gd name="T8" fmla="*/ 6 w 48"/>
                <a:gd name="T9" fmla="*/ 0 h 72"/>
                <a:gd name="T10" fmla="*/ 42 w 48"/>
                <a:gd name="T11" fmla="*/ 0 h 72"/>
                <a:gd name="T12" fmla="*/ 48 w 48"/>
                <a:gd name="T13" fmla="*/ 6 h 72"/>
                <a:gd name="T14" fmla="*/ 48 w 48"/>
                <a:gd name="T15" fmla="*/ 66 h 72"/>
                <a:gd name="T16" fmla="*/ 42 w 48"/>
                <a:gd name="T17" fmla="*/ 72 h 72"/>
                <a:gd name="T18" fmla="*/ 12 w 48"/>
                <a:gd name="T19" fmla="*/ 60 h 72"/>
                <a:gd name="T20" fmla="*/ 36 w 48"/>
                <a:gd name="T21" fmla="*/ 60 h 72"/>
                <a:gd name="T22" fmla="*/ 36 w 48"/>
                <a:gd name="T23" fmla="*/ 12 h 72"/>
                <a:gd name="T24" fmla="*/ 12 w 48"/>
                <a:gd name="T25" fmla="*/ 12 h 72"/>
                <a:gd name="T26" fmla="*/ 12 w 48"/>
                <a:gd name="T27" fmla="*/ 6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72">
                  <a:moveTo>
                    <a:pt x="42" y="72"/>
                  </a:moveTo>
                  <a:cubicBezTo>
                    <a:pt x="6" y="72"/>
                    <a:pt x="6" y="72"/>
                    <a:pt x="6" y="72"/>
                  </a:cubicBezTo>
                  <a:cubicBezTo>
                    <a:pt x="2" y="72"/>
                    <a:pt x="0" y="70"/>
                    <a:pt x="0" y="66"/>
                  </a:cubicBezTo>
                  <a:cubicBezTo>
                    <a:pt x="0" y="6"/>
                    <a:pt x="0" y="6"/>
                    <a:pt x="0" y="6"/>
                  </a:cubicBezTo>
                  <a:cubicBezTo>
                    <a:pt x="0" y="3"/>
                    <a:pt x="2" y="0"/>
                    <a:pt x="6" y="0"/>
                  </a:cubicBezTo>
                  <a:cubicBezTo>
                    <a:pt x="42" y="0"/>
                    <a:pt x="42" y="0"/>
                    <a:pt x="42" y="0"/>
                  </a:cubicBezTo>
                  <a:cubicBezTo>
                    <a:pt x="45" y="0"/>
                    <a:pt x="48" y="3"/>
                    <a:pt x="48" y="6"/>
                  </a:cubicBezTo>
                  <a:cubicBezTo>
                    <a:pt x="48" y="66"/>
                    <a:pt x="48" y="66"/>
                    <a:pt x="48" y="66"/>
                  </a:cubicBezTo>
                  <a:cubicBezTo>
                    <a:pt x="48" y="70"/>
                    <a:pt x="45" y="72"/>
                    <a:pt x="42" y="72"/>
                  </a:cubicBezTo>
                  <a:close/>
                  <a:moveTo>
                    <a:pt x="12" y="60"/>
                  </a:moveTo>
                  <a:cubicBezTo>
                    <a:pt x="36" y="60"/>
                    <a:pt x="36" y="60"/>
                    <a:pt x="36" y="60"/>
                  </a:cubicBezTo>
                  <a:cubicBezTo>
                    <a:pt x="36" y="12"/>
                    <a:pt x="36" y="12"/>
                    <a:pt x="36" y="12"/>
                  </a:cubicBezTo>
                  <a:cubicBezTo>
                    <a:pt x="12" y="12"/>
                    <a:pt x="12" y="12"/>
                    <a:pt x="12" y="12"/>
                  </a:cubicBezTo>
                  <a:lnTo>
                    <a:pt x="1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0" name="Freeform 63"/>
            <p:cNvSpPr>
              <a:spLocks noEditPoints="1"/>
            </p:cNvSpPr>
            <p:nvPr/>
          </p:nvSpPr>
          <p:spPr bwMode="auto">
            <a:xfrm>
              <a:off x="6850" y="826"/>
              <a:ext cx="71" cy="190"/>
            </a:xfrm>
            <a:custGeom>
              <a:avLst/>
              <a:gdLst>
                <a:gd name="T0" fmla="*/ 42 w 48"/>
                <a:gd name="T1" fmla="*/ 132 h 132"/>
                <a:gd name="T2" fmla="*/ 6 w 48"/>
                <a:gd name="T3" fmla="*/ 132 h 132"/>
                <a:gd name="T4" fmla="*/ 0 w 48"/>
                <a:gd name="T5" fmla="*/ 126 h 132"/>
                <a:gd name="T6" fmla="*/ 0 w 48"/>
                <a:gd name="T7" fmla="*/ 6 h 132"/>
                <a:gd name="T8" fmla="*/ 6 w 48"/>
                <a:gd name="T9" fmla="*/ 0 h 132"/>
                <a:gd name="T10" fmla="*/ 42 w 48"/>
                <a:gd name="T11" fmla="*/ 0 h 132"/>
                <a:gd name="T12" fmla="*/ 48 w 48"/>
                <a:gd name="T13" fmla="*/ 6 h 132"/>
                <a:gd name="T14" fmla="*/ 48 w 48"/>
                <a:gd name="T15" fmla="*/ 126 h 132"/>
                <a:gd name="T16" fmla="*/ 42 w 48"/>
                <a:gd name="T17" fmla="*/ 132 h 132"/>
                <a:gd name="T18" fmla="*/ 12 w 48"/>
                <a:gd name="T19" fmla="*/ 120 h 132"/>
                <a:gd name="T20" fmla="*/ 36 w 48"/>
                <a:gd name="T21" fmla="*/ 120 h 132"/>
                <a:gd name="T22" fmla="*/ 36 w 48"/>
                <a:gd name="T23" fmla="*/ 12 h 132"/>
                <a:gd name="T24" fmla="*/ 12 w 48"/>
                <a:gd name="T25" fmla="*/ 12 h 132"/>
                <a:gd name="T26" fmla="*/ 12 w 48"/>
                <a:gd name="T27" fmla="*/ 12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32">
                  <a:moveTo>
                    <a:pt x="42" y="132"/>
                  </a:moveTo>
                  <a:cubicBezTo>
                    <a:pt x="6" y="132"/>
                    <a:pt x="6" y="132"/>
                    <a:pt x="6" y="132"/>
                  </a:cubicBezTo>
                  <a:cubicBezTo>
                    <a:pt x="2" y="132"/>
                    <a:pt x="0" y="130"/>
                    <a:pt x="0" y="126"/>
                  </a:cubicBezTo>
                  <a:cubicBezTo>
                    <a:pt x="0" y="6"/>
                    <a:pt x="0" y="6"/>
                    <a:pt x="0" y="6"/>
                  </a:cubicBezTo>
                  <a:cubicBezTo>
                    <a:pt x="0" y="3"/>
                    <a:pt x="2" y="0"/>
                    <a:pt x="6" y="0"/>
                  </a:cubicBezTo>
                  <a:cubicBezTo>
                    <a:pt x="42" y="0"/>
                    <a:pt x="42" y="0"/>
                    <a:pt x="42" y="0"/>
                  </a:cubicBezTo>
                  <a:cubicBezTo>
                    <a:pt x="45" y="0"/>
                    <a:pt x="48" y="3"/>
                    <a:pt x="48" y="6"/>
                  </a:cubicBezTo>
                  <a:cubicBezTo>
                    <a:pt x="48" y="126"/>
                    <a:pt x="48" y="126"/>
                    <a:pt x="48" y="126"/>
                  </a:cubicBezTo>
                  <a:cubicBezTo>
                    <a:pt x="48" y="130"/>
                    <a:pt x="45" y="132"/>
                    <a:pt x="42" y="132"/>
                  </a:cubicBezTo>
                  <a:close/>
                  <a:moveTo>
                    <a:pt x="12" y="120"/>
                  </a:moveTo>
                  <a:cubicBezTo>
                    <a:pt x="36" y="120"/>
                    <a:pt x="36" y="120"/>
                    <a:pt x="36" y="120"/>
                  </a:cubicBezTo>
                  <a:cubicBezTo>
                    <a:pt x="36" y="12"/>
                    <a:pt x="36" y="12"/>
                    <a:pt x="36" y="12"/>
                  </a:cubicBezTo>
                  <a:cubicBezTo>
                    <a:pt x="12" y="12"/>
                    <a:pt x="12" y="12"/>
                    <a:pt x="12" y="12"/>
                  </a:cubicBezTo>
                  <a:lnTo>
                    <a:pt x="12"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1" name="Freeform 64"/>
            <p:cNvSpPr>
              <a:spLocks noEditPoints="1"/>
            </p:cNvSpPr>
            <p:nvPr/>
          </p:nvSpPr>
          <p:spPr bwMode="auto">
            <a:xfrm>
              <a:off x="6957" y="860"/>
              <a:ext cx="71" cy="156"/>
            </a:xfrm>
            <a:custGeom>
              <a:avLst/>
              <a:gdLst>
                <a:gd name="T0" fmla="*/ 42 w 48"/>
                <a:gd name="T1" fmla="*/ 108 h 108"/>
                <a:gd name="T2" fmla="*/ 6 w 48"/>
                <a:gd name="T3" fmla="*/ 108 h 108"/>
                <a:gd name="T4" fmla="*/ 0 w 48"/>
                <a:gd name="T5" fmla="*/ 102 h 108"/>
                <a:gd name="T6" fmla="*/ 0 w 48"/>
                <a:gd name="T7" fmla="*/ 6 h 108"/>
                <a:gd name="T8" fmla="*/ 6 w 48"/>
                <a:gd name="T9" fmla="*/ 0 h 108"/>
                <a:gd name="T10" fmla="*/ 42 w 48"/>
                <a:gd name="T11" fmla="*/ 0 h 108"/>
                <a:gd name="T12" fmla="*/ 48 w 48"/>
                <a:gd name="T13" fmla="*/ 6 h 108"/>
                <a:gd name="T14" fmla="*/ 48 w 48"/>
                <a:gd name="T15" fmla="*/ 102 h 108"/>
                <a:gd name="T16" fmla="*/ 42 w 48"/>
                <a:gd name="T17" fmla="*/ 108 h 108"/>
                <a:gd name="T18" fmla="*/ 12 w 48"/>
                <a:gd name="T19" fmla="*/ 96 h 108"/>
                <a:gd name="T20" fmla="*/ 36 w 48"/>
                <a:gd name="T21" fmla="*/ 96 h 108"/>
                <a:gd name="T22" fmla="*/ 36 w 48"/>
                <a:gd name="T23" fmla="*/ 12 h 108"/>
                <a:gd name="T24" fmla="*/ 12 w 48"/>
                <a:gd name="T25" fmla="*/ 12 h 108"/>
                <a:gd name="T26" fmla="*/ 12 w 48"/>
                <a:gd name="T27" fmla="*/ 9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08">
                  <a:moveTo>
                    <a:pt x="42" y="108"/>
                  </a:moveTo>
                  <a:cubicBezTo>
                    <a:pt x="6" y="108"/>
                    <a:pt x="6" y="108"/>
                    <a:pt x="6" y="108"/>
                  </a:cubicBezTo>
                  <a:cubicBezTo>
                    <a:pt x="2" y="108"/>
                    <a:pt x="0" y="106"/>
                    <a:pt x="0" y="102"/>
                  </a:cubicBezTo>
                  <a:cubicBezTo>
                    <a:pt x="0" y="6"/>
                    <a:pt x="0" y="6"/>
                    <a:pt x="0" y="6"/>
                  </a:cubicBezTo>
                  <a:cubicBezTo>
                    <a:pt x="0" y="3"/>
                    <a:pt x="2" y="0"/>
                    <a:pt x="6" y="0"/>
                  </a:cubicBezTo>
                  <a:cubicBezTo>
                    <a:pt x="42" y="0"/>
                    <a:pt x="42" y="0"/>
                    <a:pt x="42" y="0"/>
                  </a:cubicBezTo>
                  <a:cubicBezTo>
                    <a:pt x="45" y="0"/>
                    <a:pt x="48" y="3"/>
                    <a:pt x="48" y="6"/>
                  </a:cubicBezTo>
                  <a:cubicBezTo>
                    <a:pt x="48" y="102"/>
                    <a:pt x="48" y="102"/>
                    <a:pt x="48" y="102"/>
                  </a:cubicBezTo>
                  <a:cubicBezTo>
                    <a:pt x="48" y="106"/>
                    <a:pt x="45" y="108"/>
                    <a:pt x="42" y="108"/>
                  </a:cubicBezTo>
                  <a:close/>
                  <a:moveTo>
                    <a:pt x="12" y="96"/>
                  </a:moveTo>
                  <a:cubicBezTo>
                    <a:pt x="36" y="96"/>
                    <a:pt x="36" y="96"/>
                    <a:pt x="36" y="96"/>
                  </a:cubicBezTo>
                  <a:cubicBezTo>
                    <a:pt x="36" y="12"/>
                    <a:pt x="36" y="12"/>
                    <a:pt x="36" y="12"/>
                  </a:cubicBezTo>
                  <a:cubicBezTo>
                    <a:pt x="12" y="12"/>
                    <a:pt x="12" y="12"/>
                    <a:pt x="12" y="12"/>
                  </a:cubicBezTo>
                  <a:lnTo>
                    <a:pt x="12"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2" name="Freeform 65"/>
            <p:cNvSpPr>
              <a:spLocks noEditPoints="1"/>
            </p:cNvSpPr>
            <p:nvPr/>
          </p:nvSpPr>
          <p:spPr bwMode="auto">
            <a:xfrm>
              <a:off x="7063" y="739"/>
              <a:ext cx="71" cy="277"/>
            </a:xfrm>
            <a:custGeom>
              <a:avLst/>
              <a:gdLst>
                <a:gd name="T0" fmla="*/ 42 w 48"/>
                <a:gd name="T1" fmla="*/ 192 h 192"/>
                <a:gd name="T2" fmla="*/ 6 w 48"/>
                <a:gd name="T3" fmla="*/ 192 h 192"/>
                <a:gd name="T4" fmla="*/ 0 w 48"/>
                <a:gd name="T5" fmla="*/ 186 h 192"/>
                <a:gd name="T6" fmla="*/ 0 w 48"/>
                <a:gd name="T7" fmla="*/ 6 h 192"/>
                <a:gd name="T8" fmla="*/ 6 w 48"/>
                <a:gd name="T9" fmla="*/ 0 h 192"/>
                <a:gd name="T10" fmla="*/ 42 w 48"/>
                <a:gd name="T11" fmla="*/ 0 h 192"/>
                <a:gd name="T12" fmla="*/ 48 w 48"/>
                <a:gd name="T13" fmla="*/ 6 h 192"/>
                <a:gd name="T14" fmla="*/ 48 w 48"/>
                <a:gd name="T15" fmla="*/ 186 h 192"/>
                <a:gd name="T16" fmla="*/ 42 w 48"/>
                <a:gd name="T17" fmla="*/ 192 h 192"/>
                <a:gd name="T18" fmla="*/ 12 w 48"/>
                <a:gd name="T19" fmla="*/ 180 h 192"/>
                <a:gd name="T20" fmla="*/ 36 w 48"/>
                <a:gd name="T21" fmla="*/ 180 h 192"/>
                <a:gd name="T22" fmla="*/ 36 w 48"/>
                <a:gd name="T23" fmla="*/ 12 h 192"/>
                <a:gd name="T24" fmla="*/ 12 w 48"/>
                <a:gd name="T25" fmla="*/ 12 h 192"/>
                <a:gd name="T26" fmla="*/ 12 w 48"/>
                <a:gd name="T27" fmla="*/ 18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192">
                  <a:moveTo>
                    <a:pt x="42" y="192"/>
                  </a:moveTo>
                  <a:cubicBezTo>
                    <a:pt x="6" y="192"/>
                    <a:pt x="6" y="192"/>
                    <a:pt x="6" y="192"/>
                  </a:cubicBezTo>
                  <a:cubicBezTo>
                    <a:pt x="2" y="192"/>
                    <a:pt x="0" y="190"/>
                    <a:pt x="0" y="186"/>
                  </a:cubicBezTo>
                  <a:cubicBezTo>
                    <a:pt x="0" y="6"/>
                    <a:pt x="0" y="6"/>
                    <a:pt x="0" y="6"/>
                  </a:cubicBezTo>
                  <a:cubicBezTo>
                    <a:pt x="0" y="3"/>
                    <a:pt x="2" y="0"/>
                    <a:pt x="6" y="0"/>
                  </a:cubicBezTo>
                  <a:cubicBezTo>
                    <a:pt x="42" y="0"/>
                    <a:pt x="42" y="0"/>
                    <a:pt x="42" y="0"/>
                  </a:cubicBezTo>
                  <a:cubicBezTo>
                    <a:pt x="45" y="0"/>
                    <a:pt x="48" y="3"/>
                    <a:pt x="48" y="6"/>
                  </a:cubicBezTo>
                  <a:cubicBezTo>
                    <a:pt x="48" y="186"/>
                    <a:pt x="48" y="186"/>
                    <a:pt x="48" y="186"/>
                  </a:cubicBezTo>
                  <a:cubicBezTo>
                    <a:pt x="48" y="190"/>
                    <a:pt x="45" y="192"/>
                    <a:pt x="42" y="192"/>
                  </a:cubicBezTo>
                  <a:close/>
                  <a:moveTo>
                    <a:pt x="12" y="180"/>
                  </a:moveTo>
                  <a:cubicBezTo>
                    <a:pt x="36" y="180"/>
                    <a:pt x="36" y="180"/>
                    <a:pt x="36" y="180"/>
                  </a:cubicBezTo>
                  <a:cubicBezTo>
                    <a:pt x="36" y="12"/>
                    <a:pt x="36" y="12"/>
                    <a:pt x="36" y="12"/>
                  </a:cubicBezTo>
                  <a:cubicBezTo>
                    <a:pt x="12" y="12"/>
                    <a:pt x="12" y="12"/>
                    <a:pt x="12" y="12"/>
                  </a:cubicBezTo>
                  <a:lnTo>
                    <a:pt x="12"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3" name="Freeform 66"/>
            <p:cNvSpPr>
              <a:spLocks noEditPoints="1"/>
            </p:cNvSpPr>
            <p:nvPr/>
          </p:nvSpPr>
          <p:spPr bwMode="auto">
            <a:xfrm>
              <a:off x="6753" y="774"/>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4" name="Freeform 67"/>
            <p:cNvSpPr>
              <a:spLocks noEditPoints="1"/>
            </p:cNvSpPr>
            <p:nvPr/>
          </p:nvSpPr>
          <p:spPr bwMode="auto">
            <a:xfrm>
              <a:off x="6859" y="687"/>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5" name="Freeform 68"/>
            <p:cNvSpPr>
              <a:spLocks noEditPoints="1"/>
            </p:cNvSpPr>
            <p:nvPr/>
          </p:nvSpPr>
          <p:spPr bwMode="auto">
            <a:xfrm>
              <a:off x="6966" y="722"/>
              <a:ext cx="53"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6" name="Freeform 69"/>
            <p:cNvSpPr>
              <a:spLocks noEditPoints="1"/>
            </p:cNvSpPr>
            <p:nvPr/>
          </p:nvSpPr>
          <p:spPr bwMode="auto">
            <a:xfrm>
              <a:off x="7072" y="600"/>
              <a:ext cx="54" cy="52"/>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12 h 36"/>
                <a:gd name="T12" fmla="*/ 12 w 36"/>
                <a:gd name="T13" fmla="*/ 18 h 36"/>
                <a:gd name="T14" fmla="*/ 18 w 36"/>
                <a:gd name="T15" fmla="*/ 24 h 36"/>
                <a:gd name="T16" fmla="*/ 24 w 36"/>
                <a:gd name="T17" fmla="*/ 18 h 36"/>
                <a:gd name="T18" fmla="*/ 18 w 36"/>
                <a:gd name="T19"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9"/>
                    <a:pt x="8" y="0"/>
                    <a:pt x="18" y="0"/>
                  </a:cubicBezTo>
                  <a:cubicBezTo>
                    <a:pt x="28" y="0"/>
                    <a:pt x="36" y="9"/>
                    <a:pt x="36" y="18"/>
                  </a:cubicBezTo>
                  <a:cubicBezTo>
                    <a:pt x="36" y="28"/>
                    <a:pt x="28" y="36"/>
                    <a:pt x="18" y="36"/>
                  </a:cubicBezTo>
                  <a:close/>
                  <a:moveTo>
                    <a:pt x="18" y="12"/>
                  </a:moveTo>
                  <a:cubicBezTo>
                    <a:pt x="14" y="12"/>
                    <a:pt x="12" y="15"/>
                    <a:pt x="12" y="18"/>
                  </a:cubicBezTo>
                  <a:cubicBezTo>
                    <a:pt x="12" y="22"/>
                    <a:pt x="14" y="24"/>
                    <a:pt x="18" y="24"/>
                  </a:cubicBezTo>
                  <a:cubicBezTo>
                    <a:pt x="21" y="24"/>
                    <a:pt x="24" y="22"/>
                    <a:pt x="24" y="18"/>
                  </a:cubicBezTo>
                  <a:cubicBezTo>
                    <a:pt x="24" y="15"/>
                    <a:pt x="21" y="12"/>
                    <a:pt x="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7" name="Freeform 70"/>
            <p:cNvSpPr>
              <a:spLocks/>
            </p:cNvSpPr>
            <p:nvPr/>
          </p:nvSpPr>
          <p:spPr bwMode="auto">
            <a:xfrm>
              <a:off x="6782" y="714"/>
              <a:ext cx="99" cy="84"/>
            </a:xfrm>
            <a:custGeom>
              <a:avLst/>
              <a:gdLst>
                <a:gd name="T0" fmla="*/ 7 w 67"/>
                <a:gd name="T1" fmla="*/ 58 h 58"/>
                <a:gd name="T2" fmla="*/ 2 w 67"/>
                <a:gd name="T3" fmla="*/ 56 h 58"/>
                <a:gd name="T4" fmla="*/ 3 w 67"/>
                <a:gd name="T5" fmla="*/ 47 h 58"/>
                <a:gd name="T6" fmla="*/ 57 w 67"/>
                <a:gd name="T7" fmla="*/ 3 h 58"/>
                <a:gd name="T8" fmla="*/ 65 w 67"/>
                <a:gd name="T9" fmla="*/ 3 h 58"/>
                <a:gd name="T10" fmla="*/ 64 w 67"/>
                <a:gd name="T11" fmla="*/ 12 h 58"/>
                <a:gd name="T12" fmla="*/ 11 w 67"/>
                <a:gd name="T13" fmla="*/ 56 h 58"/>
                <a:gd name="T14" fmla="*/ 7 w 67"/>
                <a:gd name="T15" fmla="*/ 58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58">
                  <a:moveTo>
                    <a:pt x="7" y="58"/>
                  </a:moveTo>
                  <a:cubicBezTo>
                    <a:pt x="5" y="58"/>
                    <a:pt x="3" y="57"/>
                    <a:pt x="2" y="56"/>
                  </a:cubicBezTo>
                  <a:cubicBezTo>
                    <a:pt x="0" y="53"/>
                    <a:pt x="0" y="49"/>
                    <a:pt x="3" y="47"/>
                  </a:cubicBezTo>
                  <a:cubicBezTo>
                    <a:pt x="57" y="3"/>
                    <a:pt x="57" y="3"/>
                    <a:pt x="57" y="3"/>
                  </a:cubicBezTo>
                  <a:cubicBezTo>
                    <a:pt x="59" y="0"/>
                    <a:pt x="63" y="1"/>
                    <a:pt x="65" y="3"/>
                  </a:cubicBezTo>
                  <a:cubicBezTo>
                    <a:pt x="67" y="6"/>
                    <a:pt x="67" y="10"/>
                    <a:pt x="64" y="12"/>
                  </a:cubicBezTo>
                  <a:cubicBezTo>
                    <a:pt x="11" y="56"/>
                    <a:pt x="11" y="56"/>
                    <a:pt x="11" y="56"/>
                  </a:cubicBezTo>
                  <a:cubicBezTo>
                    <a:pt x="10" y="57"/>
                    <a:pt x="8" y="58"/>
                    <a:pt x="7"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8" name="Freeform 71"/>
            <p:cNvSpPr>
              <a:spLocks/>
            </p:cNvSpPr>
            <p:nvPr/>
          </p:nvSpPr>
          <p:spPr bwMode="auto">
            <a:xfrm>
              <a:off x="6892" y="708"/>
              <a:ext cx="93" cy="44"/>
            </a:xfrm>
            <a:custGeom>
              <a:avLst/>
              <a:gdLst>
                <a:gd name="T0" fmla="*/ 57 w 63"/>
                <a:gd name="T1" fmla="*/ 30 h 30"/>
                <a:gd name="T2" fmla="*/ 55 w 63"/>
                <a:gd name="T3" fmla="*/ 29 h 30"/>
                <a:gd name="T4" fmla="*/ 5 w 63"/>
                <a:gd name="T5" fmla="*/ 13 h 30"/>
                <a:gd name="T6" fmla="*/ 1 w 63"/>
                <a:gd name="T7" fmla="*/ 5 h 30"/>
                <a:gd name="T8" fmla="*/ 9 w 63"/>
                <a:gd name="T9" fmla="*/ 2 h 30"/>
                <a:gd name="T10" fmla="*/ 58 w 63"/>
                <a:gd name="T11" fmla="*/ 18 h 30"/>
                <a:gd name="T12" fmla="*/ 62 w 63"/>
                <a:gd name="T13" fmla="*/ 26 h 30"/>
                <a:gd name="T14" fmla="*/ 57 w 63"/>
                <a:gd name="T15" fmla="*/ 3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30">
                  <a:moveTo>
                    <a:pt x="57" y="30"/>
                  </a:moveTo>
                  <a:cubicBezTo>
                    <a:pt x="56" y="30"/>
                    <a:pt x="55" y="30"/>
                    <a:pt x="55" y="29"/>
                  </a:cubicBezTo>
                  <a:cubicBezTo>
                    <a:pt x="5" y="13"/>
                    <a:pt x="5" y="13"/>
                    <a:pt x="5" y="13"/>
                  </a:cubicBezTo>
                  <a:cubicBezTo>
                    <a:pt x="2" y="12"/>
                    <a:pt x="0" y="8"/>
                    <a:pt x="1" y="5"/>
                  </a:cubicBezTo>
                  <a:cubicBezTo>
                    <a:pt x="2" y="2"/>
                    <a:pt x="6" y="0"/>
                    <a:pt x="9" y="2"/>
                  </a:cubicBezTo>
                  <a:cubicBezTo>
                    <a:pt x="58" y="18"/>
                    <a:pt x="58" y="18"/>
                    <a:pt x="58" y="18"/>
                  </a:cubicBezTo>
                  <a:cubicBezTo>
                    <a:pt x="62" y="19"/>
                    <a:pt x="63" y="23"/>
                    <a:pt x="62" y="26"/>
                  </a:cubicBezTo>
                  <a:cubicBezTo>
                    <a:pt x="61" y="28"/>
                    <a:pt x="59" y="30"/>
                    <a:pt x="5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9" name="Freeform 72"/>
            <p:cNvSpPr>
              <a:spLocks/>
            </p:cNvSpPr>
            <p:nvPr/>
          </p:nvSpPr>
          <p:spPr bwMode="auto">
            <a:xfrm>
              <a:off x="6994" y="630"/>
              <a:ext cx="103" cy="113"/>
            </a:xfrm>
            <a:custGeom>
              <a:avLst/>
              <a:gdLst>
                <a:gd name="T0" fmla="*/ 6 w 70"/>
                <a:gd name="T1" fmla="*/ 78 h 78"/>
                <a:gd name="T2" fmla="*/ 3 w 70"/>
                <a:gd name="T3" fmla="*/ 77 h 78"/>
                <a:gd name="T4" fmla="*/ 2 w 70"/>
                <a:gd name="T5" fmla="*/ 68 h 78"/>
                <a:gd name="T6" fmla="*/ 58 w 70"/>
                <a:gd name="T7" fmla="*/ 3 h 78"/>
                <a:gd name="T8" fmla="*/ 67 w 70"/>
                <a:gd name="T9" fmla="*/ 2 h 78"/>
                <a:gd name="T10" fmla="*/ 67 w 70"/>
                <a:gd name="T11" fmla="*/ 10 h 78"/>
                <a:gd name="T12" fmla="*/ 11 w 70"/>
                <a:gd name="T13" fmla="*/ 76 h 78"/>
                <a:gd name="T14" fmla="*/ 6 w 70"/>
                <a:gd name="T15" fmla="*/ 78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78">
                  <a:moveTo>
                    <a:pt x="6" y="78"/>
                  </a:moveTo>
                  <a:cubicBezTo>
                    <a:pt x="5" y="78"/>
                    <a:pt x="4" y="78"/>
                    <a:pt x="3" y="77"/>
                  </a:cubicBezTo>
                  <a:cubicBezTo>
                    <a:pt x="0" y="75"/>
                    <a:pt x="0" y="71"/>
                    <a:pt x="2" y="68"/>
                  </a:cubicBezTo>
                  <a:cubicBezTo>
                    <a:pt x="58" y="3"/>
                    <a:pt x="58" y="3"/>
                    <a:pt x="58" y="3"/>
                  </a:cubicBezTo>
                  <a:cubicBezTo>
                    <a:pt x="60" y="0"/>
                    <a:pt x="64" y="0"/>
                    <a:pt x="67" y="2"/>
                  </a:cubicBezTo>
                  <a:cubicBezTo>
                    <a:pt x="69" y="4"/>
                    <a:pt x="70" y="8"/>
                    <a:pt x="67" y="10"/>
                  </a:cubicBezTo>
                  <a:cubicBezTo>
                    <a:pt x="11" y="76"/>
                    <a:pt x="11" y="76"/>
                    <a:pt x="11" y="76"/>
                  </a:cubicBezTo>
                  <a:cubicBezTo>
                    <a:pt x="10" y="78"/>
                    <a:pt x="8" y="78"/>
                    <a:pt x="6"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
        <p:nvSpPr>
          <p:cNvPr id="2" name="TextBox 1">
            <a:extLst>
              <a:ext uri="{FF2B5EF4-FFF2-40B4-BE49-F238E27FC236}">
                <a16:creationId xmlns:a16="http://schemas.microsoft.com/office/drawing/2014/main" id="{59EC0E7C-4F25-4240-9021-B774B1F27A90}"/>
              </a:ext>
            </a:extLst>
          </p:cNvPr>
          <p:cNvSpPr txBox="1"/>
          <p:nvPr/>
        </p:nvSpPr>
        <p:spPr>
          <a:xfrm>
            <a:off x="298253" y="2770273"/>
            <a:ext cx="3573625" cy="2031325"/>
          </a:xfrm>
          <a:prstGeom prst="rect">
            <a:avLst/>
          </a:prstGeom>
          <a:noFill/>
        </p:spPr>
        <p:txBody>
          <a:bodyPr wrap="square" rtlCol="0">
            <a:spAutoFit/>
          </a:bodyPr>
          <a:lstStyle/>
          <a:p>
            <a:r>
              <a:rPr lang="en-US" b="0" i="0" dirty="0">
                <a:solidFill>
                  <a:schemeClr val="bg1"/>
                </a:solidFill>
                <a:effectLst/>
                <a:latin typeface="lato"/>
              </a:rPr>
              <a:t>The project involves conducting a thorough analysis of Point of Sale (POS) Data for providing recommendations through which a grocery store can increase its revenue by popular combo offers &amp; discounts for customers.</a:t>
            </a:r>
            <a:endParaRPr lang="en-IN" dirty="0">
              <a:solidFill>
                <a:schemeClr val="bg1"/>
              </a:solidFill>
            </a:endParaRPr>
          </a:p>
        </p:txBody>
      </p:sp>
    </p:spTree>
    <p:extLst>
      <p:ext uri="{BB962C8B-B14F-4D97-AF65-F5344CB8AC3E}">
        <p14:creationId xmlns:p14="http://schemas.microsoft.com/office/powerpoint/2010/main" val="3626630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62670" y="830424"/>
            <a:ext cx="7165910" cy="5449078"/>
          </a:xfrm>
        </p:spPr>
        <p:txBody>
          <a:bodyPr>
            <a:normAutofit fontScale="92500" lnSpcReduction="10000"/>
          </a:bodyPr>
          <a:lstStyle/>
          <a:p>
            <a:pPr>
              <a:lnSpc>
                <a:spcPct val="170000"/>
              </a:lnSpc>
              <a:buFont typeface="Wingdings" panose="05000000000000000000" pitchFamily="2" charset="2"/>
              <a:buChar char="v"/>
            </a:pPr>
            <a:r>
              <a:rPr lang="en-US" sz="1800" dirty="0">
                <a:solidFill>
                  <a:schemeClr val="bg2">
                    <a:lumMod val="25000"/>
                  </a:schemeClr>
                </a:solidFill>
              </a:rPr>
              <a:t>This Dataset contains </a:t>
            </a:r>
            <a:r>
              <a:rPr lang="en-IN" sz="1800" b="0" i="0" dirty="0">
                <a:solidFill>
                  <a:schemeClr val="bg2">
                    <a:lumMod val="25000"/>
                  </a:schemeClr>
                </a:solidFill>
                <a:effectLst/>
              </a:rPr>
              <a:t> transactional data </a:t>
            </a:r>
            <a:r>
              <a:rPr lang="en-US" sz="1800" dirty="0">
                <a:solidFill>
                  <a:schemeClr val="bg2">
                    <a:lumMod val="25000"/>
                  </a:schemeClr>
                </a:solidFill>
              </a:rPr>
              <a:t>of </a:t>
            </a:r>
            <a:r>
              <a:rPr lang="en-IN" sz="1800" b="0" i="0" dirty="0">
                <a:solidFill>
                  <a:schemeClr val="bg2">
                    <a:lumMod val="25000"/>
                  </a:schemeClr>
                </a:solidFill>
                <a:effectLst/>
              </a:rPr>
              <a:t>Grocery Store</a:t>
            </a:r>
            <a:r>
              <a:rPr lang="en-US" sz="1800" dirty="0">
                <a:solidFill>
                  <a:schemeClr val="bg2">
                    <a:lumMod val="25000"/>
                  </a:schemeClr>
                </a:solidFill>
              </a:rPr>
              <a:t> .Agenda of this project is Market Basket analysis</a:t>
            </a:r>
          </a:p>
          <a:p>
            <a:pPr>
              <a:lnSpc>
                <a:spcPct val="170000"/>
              </a:lnSpc>
              <a:buFont typeface="Wingdings" panose="05000000000000000000" pitchFamily="2" charset="2"/>
              <a:buChar char="v"/>
            </a:pPr>
            <a:r>
              <a:rPr lang="en-US" sz="1800" dirty="0"/>
              <a:t>Summary of the data, EDA, </a:t>
            </a:r>
            <a:r>
              <a:rPr lang="en-US" sz="1800" dirty="0">
                <a:solidFill>
                  <a:schemeClr val="bg2">
                    <a:lumMod val="25000"/>
                  </a:schemeClr>
                </a:solidFill>
              </a:rPr>
              <a:t>Market Basket analysis</a:t>
            </a:r>
            <a:r>
              <a:rPr lang="en-US" sz="1800" dirty="0"/>
              <a:t> is analyzed using Jupyter Notebook (Python)</a:t>
            </a:r>
          </a:p>
          <a:p>
            <a:pPr>
              <a:lnSpc>
                <a:spcPct val="170000"/>
              </a:lnSpc>
              <a:buFont typeface="Wingdings" panose="05000000000000000000" pitchFamily="2" charset="2"/>
              <a:buChar char="v"/>
            </a:pPr>
            <a:r>
              <a:rPr lang="en-US" sz="1800" dirty="0"/>
              <a:t>Given Dataset Contains 3 columns and 20641 rows</a:t>
            </a:r>
          </a:p>
          <a:p>
            <a:pPr>
              <a:lnSpc>
                <a:spcPct val="170000"/>
              </a:lnSpc>
              <a:buFont typeface="Wingdings" panose="05000000000000000000" pitchFamily="2" charset="2"/>
              <a:buChar char="v"/>
            </a:pPr>
            <a:r>
              <a:rPr lang="en-US" sz="1800" dirty="0"/>
              <a:t>There are no null values</a:t>
            </a:r>
          </a:p>
          <a:p>
            <a:pPr>
              <a:lnSpc>
                <a:spcPct val="170000"/>
              </a:lnSpc>
              <a:buFont typeface="Wingdings" panose="05000000000000000000" pitchFamily="2" charset="2"/>
              <a:buChar char="v"/>
            </a:pPr>
            <a:r>
              <a:rPr lang="en-US" sz="1800" dirty="0"/>
              <a:t>There are 4730 duplicates. There are not dropped because one Transaction can contain many number of same Products</a:t>
            </a:r>
          </a:p>
          <a:p>
            <a:pPr>
              <a:lnSpc>
                <a:spcPct val="170000"/>
              </a:lnSpc>
              <a:buFont typeface="Wingdings" panose="05000000000000000000" pitchFamily="2" charset="2"/>
              <a:buChar char="v"/>
            </a:pPr>
            <a:r>
              <a:rPr lang="en-US" sz="1800" dirty="0"/>
              <a:t>For e.g., Order_id 1138 contain 3 sodas. Customer Purchased 3 sodas in one order. So, its Important not to drop the duplicates</a:t>
            </a:r>
          </a:p>
          <a:p>
            <a:pPr>
              <a:buFont typeface="Wingdings" panose="05000000000000000000" pitchFamily="2" charset="2"/>
              <a:buChar char="v"/>
            </a:pPr>
            <a:r>
              <a:rPr lang="en-US" sz="1800" dirty="0"/>
              <a:t>Product column contains 37 unique products</a:t>
            </a:r>
          </a:p>
        </p:txBody>
      </p:sp>
      <p:sp>
        <p:nvSpPr>
          <p:cNvPr id="4" name="Title 3"/>
          <p:cNvSpPr>
            <a:spLocks noGrp="1"/>
          </p:cNvSpPr>
          <p:nvPr>
            <p:ph type="title"/>
          </p:nvPr>
        </p:nvSpPr>
        <p:spPr/>
        <p:txBody>
          <a:bodyPr>
            <a:normAutofit fontScale="90000"/>
          </a:bodyPr>
          <a:lstStyle/>
          <a:p>
            <a:pPr algn="ctr"/>
            <a:r>
              <a:rPr lang="en-US" sz="3200" dirty="0"/>
              <a:t>EDA </a:t>
            </a:r>
            <a:br>
              <a:rPr lang="en-US" sz="3200" dirty="0"/>
            </a:br>
            <a:br>
              <a:rPr lang="en-US" sz="3200" dirty="0"/>
            </a:br>
            <a:r>
              <a:rPr lang="en-US" sz="3200" dirty="0"/>
              <a:t>Summary of the dataset</a:t>
            </a:r>
          </a:p>
        </p:txBody>
      </p:sp>
    </p:spTree>
    <p:extLst>
      <p:ext uri="{BB962C8B-B14F-4D97-AF65-F5344CB8AC3E}">
        <p14:creationId xmlns:p14="http://schemas.microsoft.com/office/powerpoint/2010/main" val="2309165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295BA59-479F-43C2-BD26-498CEE332A51}"/>
              </a:ext>
            </a:extLst>
          </p:cNvPr>
          <p:cNvSpPr txBox="1"/>
          <p:nvPr/>
        </p:nvSpPr>
        <p:spPr>
          <a:xfrm>
            <a:off x="7082059" y="4305567"/>
            <a:ext cx="4139678" cy="2346412"/>
          </a:xfrm>
          <a:prstGeom prst="rect">
            <a:avLst/>
          </a:prstGeom>
          <a:solidFill>
            <a:schemeClr val="bg2">
              <a:lumMod val="50000"/>
            </a:schemeClr>
          </a:solidFill>
        </p:spPr>
        <p:txBody>
          <a:bodyPr wrap="square" rtlCol="0">
            <a:spAutoFit/>
          </a:bodyPr>
          <a:lstStyle/>
          <a:p>
            <a:pPr marL="285750" indent="-285750">
              <a:lnSpc>
                <a:spcPct val="150000"/>
              </a:lnSpc>
              <a:buFont typeface="Wingdings" panose="05000000000000000000" pitchFamily="2" charset="2"/>
              <a:buChar char="v"/>
            </a:pPr>
            <a:r>
              <a:rPr lang="en-US" sz="2000" dirty="0">
                <a:solidFill>
                  <a:schemeClr val="bg1"/>
                </a:solidFill>
              </a:rPr>
              <a:t> Poultry is frequently sold product</a:t>
            </a:r>
          </a:p>
          <a:p>
            <a:pPr marL="285750" indent="-285750">
              <a:lnSpc>
                <a:spcPct val="150000"/>
              </a:lnSpc>
              <a:buFont typeface="Wingdings" panose="05000000000000000000" pitchFamily="2" charset="2"/>
              <a:buChar char="v"/>
            </a:pPr>
            <a:r>
              <a:rPr lang="en-US" sz="2000" dirty="0">
                <a:solidFill>
                  <a:schemeClr val="bg1"/>
                </a:solidFill>
              </a:rPr>
              <a:t>Top 5 products are Poultry, Soda, Cereals, ice cream and Cheese</a:t>
            </a:r>
          </a:p>
          <a:p>
            <a:pPr marL="285750" indent="-285750">
              <a:lnSpc>
                <a:spcPct val="150000"/>
              </a:lnSpc>
              <a:buFont typeface="Wingdings" panose="05000000000000000000" pitchFamily="2" charset="2"/>
              <a:buChar char="v"/>
            </a:pPr>
            <a:r>
              <a:rPr lang="en-US" sz="2000" dirty="0">
                <a:solidFill>
                  <a:schemeClr val="bg1"/>
                </a:solidFill>
              </a:rPr>
              <a:t>Most of the products are sold </a:t>
            </a:r>
          </a:p>
          <a:p>
            <a:pPr marL="285750" indent="-285750">
              <a:lnSpc>
                <a:spcPct val="150000"/>
              </a:lnSpc>
              <a:buFont typeface="Wingdings" panose="05000000000000000000" pitchFamily="2" charset="2"/>
              <a:buChar char="v"/>
            </a:pPr>
            <a:r>
              <a:rPr lang="en-US" sz="2000" dirty="0">
                <a:solidFill>
                  <a:schemeClr val="bg1"/>
                </a:solidFill>
              </a:rPr>
              <a:t>Least selling product is hand soap</a:t>
            </a:r>
            <a:endParaRPr lang="en-IN" sz="2000" dirty="0">
              <a:solidFill>
                <a:schemeClr val="bg1"/>
              </a:solidFill>
            </a:endParaRPr>
          </a:p>
        </p:txBody>
      </p:sp>
      <p:sp>
        <p:nvSpPr>
          <p:cNvPr id="8" name="TextBox 7">
            <a:extLst>
              <a:ext uri="{FF2B5EF4-FFF2-40B4-BE49-F238E27FC236}">
                <a16:creationId xmlns:a16="http://schemas.microsoft.com/office/drawing/2014/main" id="{A22B29A3-D06B-47FF-9608-6AF68FD5142A}"/>
              </a:ext>
            </a:extLst>
          </p:cNvPr>
          <p:cNvSpPr txBox="1"/>
          <p:nvPr/>
        </p:nvSpPr>
        <p:spPr>
          <a:xfrm>
            <a:off x="88959" y="110970"/>
            <a:ext cx="11975794" cy="461665"/>
          </a:xfrm>
          <a:prstGeom prst="rect">
            <a:avLst/>
          </a:prstGeom>
          <a:solidFill>
            <a:schemeClr val="bg2">
              <a:lumMod val="50000"/>
            </a:schemeClr>
          </a:solidFill>
          <a:ln w="57150">
            <a:solidFill>
              <a:schemeClr val="accent1"/>
            </a:solidFill>
          </a:ln>
        </p:spPr>
        <p:txBody>
          <a:bodyPr wrap="square" rtlCol="0">
            <a:spAutoFit/>
          </a:bodyPr>
          <a:lstStyle/>
          <a:p>
            <a:pPr algn="ctr"/>
            <a:r>
              <a:rPr lang="en-US" sz="2400" dirty="0">
                <a:solidFill>
                  <a:schemeClr val="bg1"/>
                </a:solidFill>
              </a:rPr>
              <a:t>Univariate Analysis</a:t>
            </a:r>
            <a:endParaRPr lang="en-IN" sz="2400" dirty="0">
              <a:solidFill>
                <a:schemeClr val="bg1"/>
              </a:solidFill>
            </a:endParaRPr>
          </a:p>
        </p:txBody>
      </p:sp>
      <p:cxnSp>
        <p:nvCxnSpPr>
          <p:cNvPr id="16" name="Straight Connector 15">
            <a:extLst>
              <a:ext uri="{FF2B5EF4-FFF2-40B4-BE49-F238E27FC236}">
                <a16:creationId xmlns:a16="http://schemas.microsoft.com/office/drawing/2014/main" id="{4010F646-E79C-451C-BB13-0705BD24A6C3}"/>
              </a:ext>
            </a:extLst>
          </p:cNvPr>
          <p:cNvCxnSpPr/>
          <p:nvPr/>
        </p:nvCxnSpPr>
        <p:spPr>
          <a:xfrm flipH="1">
            <a:off x="4634144" y="1766656"/>
            <a:ext cx="17755" cy="0"/>
          </a:xfrm>
          <a:prstGeom prst="line">
            <a:avLst/>
          </a:prstGeom>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BF9CFCB5-B8EC-473D-BEA0-0AA00BAB4FB0}"/>
              </a:ext>
            </a:extLst>
          </p:cNvPr>
          <p:cNvPicPr>
            <a:picLocks noChangeAspect="1"/>
          </p:cNvPicPr>
          <p:nvPr/>
        </p:nvPicPr>
        <p:blipFill>
          <a:blip r:embed="rId2"/>
          <a:stretch>
            <a:fillRect/>
          </a:stretch>
        </p:blipFill>
        <p:spPr>
          <a:xfrm>
            <a:off x="4651899" y="659320"/>
            <a:ext cx="7492896" cy="3602764"/>
          </a:xfrm>
          <a:prstGeom prst="rect">
            <a:avLst/>
          </a:prstGeom>
        </p:spPr>
      </p:pic>
      <p:pic>
        <p:nvPicPr>
          <p:cNvPr id="11" name="Picture 10">
            <a:extLst>
              <a:ext uri="{FF2B5EF4-FFF2-40B4-BE49-F238E27FC236}">
                <a16:creationId xmlns:a16="http://schemas.microsoft.com/office/drawing/2014/main" id="{96D5FD85-A562-4E87-B06D-C4C5F6560AFF}"/>
              </a:ext>
            </a:extLst>
          </p:cNvPr>
          <p:cNvPicPr>
            <a:picLocks noChangeAspect="1"/>
          </p:cNvPicPr>
          <p:nvPr/>
        </p:nvPicPr>
        <p:blipFill>
          <a:blip r:embed="rId3"/>
          <a:stretch>
            <a:fillRect/>
          </a:stretch>
        </p:blipFill>
        <p:spPr>
          <a:xfrm>
            <a:off x="47205" y="895645"/>
            <a:ext cx="4604693" cy="2844016"/>
          </a:xfrm>
          <a:prstGeom prst="rect">
            <a:avLst/>
          </a:prstGeom>
        </p:spPr>
      </p:pic>
      <p:sp>
        <p:nvSpPr>
          <p:cNvPr id="13" name="TextBox 12">
            <a:extLst>
              <a:ext uri="{FF2B5EF4-FFF2-40B4-BE49-F238E27FC236}">
                <a16:creationId xmlns:a16="http://schemas.microsoft.com/office/drawing/2014/main" id="{9E8B3FD7-4C90-43DD-91FF-B03E06D85273}"/>
              </a:ext>
            </a:extLst>
          </p:cNvPr>
          <p:cNvSpPr txBox="1"/>
          <p:nvPr/>
        </p:nvSpPr>
        <p:spPr>
          <a:xfrm>
            <a:off x="616673" y="539134"/>
            <a:ext cx="5066522" cy="369332"/>
          </a:xfrm>
          <a:prstGeom prst="rect">
            <a:avLst/>
          </a:prstGeom>
          <a:noFill/>
        </p:spPr>
        <p:txBody>
          <a:bodyPr wrap="square" rtlCol="0">
            <a:spAutoFit/>
          </a:bodyPr>
          <a:lstStyle/>
          <a:p>
            <a:r>
              <a:rPr lang="en-US" dirty="0"/>
              <a:t>frequency of most popular products</a:t>
            </a:r>
            <a:endParaRPr lang="en-IN" dirty="0"/>
          </a:p>
        </p:txBody>
      </p:sp>
      <p:pic>
        <p:nvPicPr>
          <p:cNvPr id="19" name="Picture 18" descr="Chart, bar chart&#10;&#10;Description automatically generated">
            <a:extLst>
              <a:ext uri="{FF2B5EF4-FFF2-40B4-BE49-F238E27FC236}">
                <a16:creationId xmlns:a16="http://schemas.microsoft.com/office/drawing/2014/main" id="{965B1475-71AB-4664-B64E-0F0B42F92226}"/>
              </a:ext>
            </a:extLst>
          </p:cNvPr>
          <p:cNvPicPr>
            <a:picLocks noChangeAspect="1"/>
          </p:cNvPicPr>
          <p:nvPr/>
        </p:nvPicPr>
        <p:blipFill>
          <a:blip r:embed="rId4"/>
          <a:stretch>
            <a:fillRect/>
          </a:stretch>
        </p:blipFill>
        <p:spPr>
          <a:xfrm>
            <a:off x="124469" y="3975987"/>
            <a:ext cx="6058745" cy="2844016"/>
          </a:xfrm>
          <a:prstGeom prst="rect">
            <a:avLst/>
          </a:prstGeom>
        </p:spPr>
      </p:pic>
    </p:spTree>
    <p:extLst>
      <p:ext uri="{BB962C8B-B14F-4D97-AF65-F5344CB8AC3E}">
        <p14:creationId xmlns:p14="http://schemas.microsoft.com/office/powerpoint/2010/main" val="6948143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7FD4F-FE92-4AC2-88A1-6BEC3BE9D96B}"/>
              </a:ext>
            </a:extLst>
          </p:cNvPr>
          <p:cNvSpPr>
            <a:spLocks noGrp="1"/>
          </p:cNvSpPr>
          <p:nvPr>
            <p:ph type="title"/>
          </p:nvPr>
        </p:nvSpPr>
        <p:spPr>
          <a:xfrm>
            <a:off x="113450" y="103541"/>
            <a:ext cx="11924670" cy="568171"/>
          </a:xfrm>
          <a:solidFill>
            <a:schemeClr val="bg2">
              <a:lumMod val="50000"/>
            </a:schemeClr>
          </a:solidFill>
          <a:ln w="57150">
            <a:solidFill>
              <a:schemeClr val="accent1"/>
            </a:solidFill>
          </a:ln>
        </p:spPr>
        <p:txBody>
          <a:bodyPr>
            <a:normAutofit/>
          </a:bodyPr>
          <a:lstStyle/>
          <a:p>
            <a:pPr algn="ctr"/>
            <a:r>
              <a:rPr lang="en-US" dirty="0">
                <a:solidFill>
                  <a:schemeClr val="bg1"/>
                </a:solidFill>
              </a:rPr>
              <a:t>Yearly </a:t>
            </a:r>
            <a:r>
              <a:rPr lang="en-US">
                <a:solidFill>
                  <a:schemeClr val="bg1"/>
                </a:solidFill>
              </a:rPr>
              <a:t>product transaction </a:t>
            </a:r>
            <a:r>
              <a:rPr lang="en-US" dirty="0">
                <a:solidFill>
                  <a:schemeClr val="bg1"/>
                </a:solidFill>
              </a:rPr>
              <a:t>Trends</a:t>
            </a:r>
            <a:endParaRPr lang="en-IN" dirty="0">
              <a:solidFill>
                <a:schemeClr val="bg1"/>
              </a:solidFill>
            </a:endParaRPr>
          </a:p>
        </p:txBody>
      </p:sp>
      <p:sp>
        <p:nvSpPr>
          <p:cNvPr id="6" name="TextBox 5">
            <a:extLst>
              <a:ext uri="{FF2B5EF4-FFF2-40B4-BE49-F238E27FC236}">
                <a16:creationId xmlns:a16="http://schemas.microsoft.com/office/drawing/2014/main" id="{92D18484-6717-42C0-8E7A-7B81F13C662A}"/>
              </a:ext>
            </a:extLst>
          </p:cNvPr>
          <p:cNvSpPr txBox="1"/>
          <p:nvPr/>
        </p:nvSpPr>
        <p:spPr>
          <a:xfrm>
            <a:off x="8938354" y="1167539"/>
            <a:ext cx="3116747" cy="5509200"/>
          </a:xfrm>
          <a:prstGeom prst="rect">
            <a:avLst/>
          </a:prstGeom>
          <a:solidFill>
            <a:schemeClr val="bg2">
              <a:lumMod val="50000"/>
            </a:schemeClr>
          </a:solidFill>
          <a:ln w="38100">
            <a:solidFill>
              <a:schemeClr val="accent1"/>
            </a:solidFill>
          </a:ln>
        </p:spPr>
        <p:txBody>
          <a:bodyPr wrap="square" rtlCol="0">
            <a:spAutoFit/>
          </a:bodyPr>
          <a:lstStyle/>
          <a:p>
            <a:pPr marL="342900" indent="-342900">
              <a:buFont typeface="Wingdings" panose="05000000000000000000" pitchFamily="2" charset="2"/>
              <a:buChar char="v"/>
            </a:pPr>
            <a:endParaRPr lang="en-US" sz="1400" dirty="0">
              <a:solidFill>
                <a:schemeClr val="bg1"/>
              </a:solidFill>
            </a:endParaRPr>
          </a:p>
          <a:p>
            <a:pPr marL="342900" indent="-342900">
              <a:buFont typeface="Wingdings" panose="05000000000000000000" pitchFamily="2" charset="2"/>
              <a:buChar char="v"/>
            </a:pPr>
            <a:r>
              <a:rPr lang="en-US" sz="1400" dirty="0">
                <a:solidFill>
                  <a:schemeClr val="bg1"/>
                </a:solidFill>
              </a:rPr>
              <a:t>In 2018 and 2019 ,All Around the year products are sold. But, in the year 2020, only first Quarter transaction are provided, so it showing downward trend.</a:t>
            </a:r>
          </a:p>
          <a:p>
            <a:endParaRPr lang="en-US" sz="1400" dirty="0">
              <a:solidFill>
                <a:schemeClr val="bg1"/>
              </a:solidFill>
            </a:endParaRPr>
          </a:p>
          <a:p>
            <a:pPr marL="342900" indent="-342900">
              <a:buFont typeface="Wingdings" panose="05000000000000000000" pitchFamily="2" charset="2"/>
              <a:buChar char="v"/>
            </a:pPr>
            <a:r>
              <a:rPr lang="en-US" sz="1400" dirty="0">
                <a:solidFill>
                  <a:schemeClr val="bg1"/>
                </a:solidFill>
              </a:rPr>
              <a:t>In the year 2018, Cereals is highest selling product, Second Highest selling product is poultry and Flour is third highest selling product</a:t>
            </a:r>
          </a:p>
          <a:p>
            <a:endParaRPr lang="en-US" sz="1400" dirty="0">
              <a:solidFill>
                <a:schemeClr val="bg1"/>
              </a:solidFill>
            </a:endParaRPr>
          </a:p>
          <a:p>
            <a:pPr marL="342900" indent="-342900">
              <a:buFont typeface="Wingdings" panose="05000000000000000000" pitchFamily="2" charset="2"/>
              <a:buChar char="v"/>
            </a:pPr>
            <a:r>
              <a:rPr lang="en-US" sz="1400" dirty="0">
                <a:solidFill>
                  <a:schemeClr val="bg1"/>
                </a:solidFill>
              </a:rPr>
              <a:t>In the year 2019, Poultry is highest selling product, Second Highest selling product is soda and dishwashing liquid is third highest selling product</a:t>
            </a:r>
          </a:p>
          <a:p>
            <a:endParaRPr lang="en-US" sz="1400" dirty="0">
              <a:solidFill>
                <a:schemeClr val="bg1"/>
              </a:solidFill>
            </a:endParaRPr>
          </a:p>
          <a:p>
            <a:pPr marL="342900" indent="-342900">
              <a:buFont typeface="Wingdings" panose="05000000000000000000" pitchFamily="2" charset="2"/>
              <a:buChar char="v"/>
            </a:pPr>
            <a:r>
              <a:rPr lang="en-US" sz="1400" dirty="0">
                <a:solidFill>
                  <a:schemeClr val="bg1"/>
                </a:solidFill>
              </a:rPr>
              <a:t>In the year 2020, Dinner rolls is highest selling product, Second Highest selling product is Poultry and pork is third highest selling product</a:t>
            </a:r>
          </a:p>
          <a:p>
            <a:endParaRPr lang="en-US" sz="1400" dirty="0">
              <a:solidFill>
                <a:schemeClr val="bg1"/>
              </a:solidFill>
            </a:endParaRPr>
          </a:p>
          <a:p>
            <a:pPr marL="342900" indent="-342900">
              <a:buFont typeface="Wingdings" panose="05000000000000000000" pitchFamily="2" charset="2"/>
              <a:buChar char="v"/>
            </a:pPr>
            <a:endParaRPr lang="en-US" sz="1600" dirty="0">
              <a:solidFill>
                <a:schemeClr val="bg1"/>
              </a:solidFill>
            </a:endParaRPr>
          </a:p>
        </p:txBody>
      </p:sp>
      <p:sp>
        <p:nvSpPr>
          <p:cNvPr id="7" name="TextBox 6">
            <a:extLst>
              <a:ext uri="{FF2B5EF4-FFF2-40B4-BE49-F238E27FC236}">
                <a16:creationId xmlns:a16="http://schemas.microsoft.com/office/drawing/2014/main" id="{B6C574B9-FA8F-4723-94E1-8F94D86031C1}"/>
              </a:ext>
            </a:extLst>
          </p:cNvPr>
          <p:cNvSpPr txBox="1"/>
          <p:nvPr/>
        </p:nvSpPr>
        <p:spPr>
          <a:xfrm>
            <a:off x="8966987" y="750702"/>
            <a:ext cx="3071133" cy="338554"/>
          </a:xfrm>
          <a:prstGeom prst="rect">
            <a:avLst/>
          </a:prstGeom>
          <a:solidFill>
            <a:schemeClr val="accent1"/>
          </a:solidFill>
          <a:ln w="57150">
            <a:solidFill>
              <a:schemeClr val="bg2">
                <a:lumMod val="50000"/>
              </a:schemeClr>
            </a:solidFill>
          </a:ln>
        </p:spPr>
        <p:txBody>
          <a:bodyPr wrap="square" rtlCol="0">
            <a:spAutoFit/>
          </a:bodyPr>
          <a:lstStyle/>
          <a:p>
            <a:pPr algn="ctr"/>
            <a:r>
              <a:rPr lang="en-US" sz="1600" dirty="0">
                <a:solidFill>
                  <a:schemeClr val="bg2">
                    <a:lumMod val="25000"/>
                  </a:schemeClr>
                </a:solidFill>
              </a:rPr>
              <a:t>Yearly Product Transaction Analysis</a:t>
            </a:r>
            <a:endParaRPr lang="en-IN" sz="1600" dirty="0">
              <a:solidFill>
                <a:schemeClr val="bg2">
                  <a:lumMod val="25000"/>
                </a:schemeClr>
              </a:solidFill>
            </a:endParaRPr>
          </a:p>
        </p:txBody>
      </p:sp>
      <p:pic>
        <p:nvPicPr>
          <p:cNvPr id="5" name="Picture 4">
            <a:extLst>
              <a:ext uri="{FF2B5EF4-FFF2-40B4-BE49-F238E27FC236}">
                <a16:creationId xmlns:a16="http://schemas.microsoft.com/office/drawing/2014/main" id="{B2F5C0F5-5784-4A5F-ADFF-15357AA8165D}"/>
              </a:ext>
            </a:extLst>
          </p:cNvPr>
          <p:cNvPicPr>
            <a:picLocks noChangeAspect="1"/>
          </p:cNvPicPr>
          <p:nvPr/>
        </p:nvPicPr>
        <p:blipFill>
          <a:blip r:embed="rId2"/>
          <a:stretch>
            <a:fillRect/>
          </a:stretch>
        </p:blipFill>
        <p:spPr>
          <a:xfrm>
            <a:off x="136899" y="4331019"/>
            <a:ext cx="5737754" cy="2414110"/>
          </a:xfrm>
          <a:prstGeom prst="rect">
            <a:avLst/>
          </a:prstGeom>
        </p:spPr>
      </p:pic>
      <p:sp>
        <p:nvSpPr>
          <p:cNvPr id="12" name="TextBox 11">
            <a:extLst>
              <a:ext uri="{FF2B5EF4-FFF2-40B4-BE49-F238E27FC236}">
                <a16:creationId xmlns:a16="http://schemas.microsoft.com/office/drawing/2014/main" id="{C6D2FBC8-B94A-49A3-8618-8CBC30338CC7}"/>
              </a:ext>
            </a:extLst>
          </p:cNvPr>
          <p:cNvSpPr txBox="1"/>
          <p:nvPr/>
        </p:nvSpPr>
        <p:spPr>
          <a:xfrm>
            <a:off x="148604" y="3698069"/>
            <a:ext cx="5082429" cy="400110"/>
          </a:xfrm>
          <a:prstGeom prst="rect">
            <a:avLst/>
          </a:prstGeom>
          <a:solidFill>
            <a:schemeClr val="accent1"/>
          </a:solidFill>
          <a:ln w="57150">
            <a:solidFill>
              <a:schemeClr val="bg2">
                <a:lumMod val="50000"/>
              </a:schemeClr>
            </a:solidFill>
          </a:ln>
        </p:spPr>
        <p:txBody>
          <a:bodyPr wrap="square" rtlCol="0">
            <a:spAutoFit/>
          </a:bodyPr>
          <a:lstStyle/>
          <a:p>
            <a:pPr algn="ctr"/>
            <a:r>
              <a:rPr lang="en-US" sz="2000" dirty="0">
                <a:solidFill>
                  <a:schemeClr val="bg2">
                    <a:lumMod val="25000"/>
                  </a:schemeClr>
                </a:solidFill>
              </a:rPr>
              <a:t>Yearly trend of Top 5 product </a:t>
            </a:r>
            <a:endParaRPr lang="en-IN" sz="2000" dirty="0">
              <a:solidFill>
                <a:schemeClr val="bg2">
                  <a:lumMod val="25000"/>
                </a:schemeClr>
              </a:solidFill>
            </a:endParaRPr>
          </a:p>
        </p:txBody>
      </p:sp>
      <p:pic>
        <p:nvPicPr>
          <p:cNvPr id="9" name="Picture 8">
            <a:extLst>
              <a:ext uri="{FF2B5EF4-FFF2-40B4-BE49-F238E27FC236}">
                <a16:creationId xmlns:a16="http://schemas.microsoft.com/office/drawing/2014/main" id="{03FEE947-22B5-451F-B270-9C722142B14E}"/>
              </a:ext>
            </a:extLst>
          </p:cNvPr>
          <p:cNvPicPr>
            <a:picLocks noChangeAspect="1"/>
          </p:cNvPicPr>
          <p:nvPr/>
        </p:nvPicPr>
        <p:blipFill>
          <a:blip r:embed="rId3"/>
          <a:stretch>
            <a:fillRect/>
          </a:stretch>
        </p:blipFill>
        <p:spPr>
          <a:xfrm>
            <a:off x="108265" y="1167539"/>
            <a:ext cx="5489310" cy="2414110"/>
          </a:xfrm>
          <a:prstGeom prst="rect">
            <a:avLst/>
          </a:prstGeom>
        </p:spPr>
      </p:pic>
      <p:sp>
        <p:nvSpPr>
          <p:cNvPr id="15" name="TextBox 14">
            <a:extLst>
              <a:ext uri="{FF2B5EF4-FFF2-40B4-BE49-F238E27FC236}">
                <a16:creationId xmlns:a16="http://schemas.microsoft.com/office/drawing/2014/main" id="{56E16A30-F113-4A6F-BA08-6F6C5E787597}"/>
              </a:ext>
            </a:extLst>
          </p:cNvPr>
          <p:cNvSpPr txBox="1"/>
          <p:nvPr/>
        </p:nvSpPr>
        <p:spPr>
          <a:xfrm>
            <a:off x="148604" y="704497"/>
            <a:ext cx="5082429" cy="400110"/>
          </a:xfrm>
          <a:prstGeom prst="rect">
            <a:avLst/>
          </a:prstGeom>
          <a:solidFill>
            <a:schemeClr val="accent1"/>
          </a:solidFill>
          <a:ln w="57150">
            <a:solidFill>
              <a:schemeClr val="bg2">
                <a:lumMod val="50000"/>
              </a:schemeClr>
            </a:solidFill>
          </a:ln>
        </p:spPr>
        <p:txBody>
          <a:bodyPr wrap="square" rtlCol="0">
            <a:spAutoFit/>
          </a:bodyPr>
          <a:lstStyle/>
          <a:p>
            <a:pPr algn="ctr"/>
            <a:r>
              <a:rPr lang="en-US" sz="2000" dirty="0">
                <a:solidFill>
                  <a:schemeClr val="bg2">
                    <a:lumMod val="25000"/>
                  </a:schemeClr>
                </a:solidFill>
              </a:rPr>
              <a:t>Yearly trend  </a:t>
            </a:r>
            <a:endParaRPr lang="en-IN" sz="2000" dirty="0">
              <a:solidFill>
                <a:schemeClr val="bg2">
                  <a:lumMod val="25000"/>
                </a:schemeClr>
              </a:solidFill>
            </a:endParaRPr>
          </a:p>
        </p:txBody>
      </p:sp>
      <p:pic>
        <p:nvPicPr>
          <p:cNvPr id="13" name="Picture 12">
            <a:extLst>
              <a:ext uri="{FF2B5EF4-FFF2-40B4-BE49-F238E27FC236}">
                <a16:creationId xmlns:a16="http://schemas.microsoft.com/office/drawing/2014/main" id="{64DFE747-FD01-4E94-9AF2-B87FE32D07CF}"/>
              </a:ext>
            </a:extLst>
          </p:cNvPr>
          <p:cNvPicPr>
            <a:picLocks noChangeAspect="1"/>
          </p:cNvPicPr>
          <p:nvPr/>
        </p:nvPicPr>
        <p:blipFill>
          <a:blip r:embed="rId4"/>
          <a:stretch>
            <a:fillRect/>
          </a:stretch>
        </p:blipFill>
        <p:spPr>
          <a:xfrm>
            <a:off x="5597575" y="704498"/>
            <a:ext cx="3300240" cy="6153502"/>
          </a:xfrm>
          <a:prstGeom prst="rect">
            <a:avLst/>
          </a:prstGeom>
        </p:spPr>
      </p:pic>
    </p:spTree>
    <p:extLst>
      <p:ext uri="{BB962C8B-B14F-4D97-AF65-F5344CB8AC3E}">
        <p14:creationId xmlns:p14="http://schemas.microsoft.com/office/powerpoint/2010/main" val="8665862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7FD4F-FE92-4AC2-88A1-6BEC3BE9D96B}"/>
              </a:ext>
            </a:extLst>
          </p:cNvPr>
          <p:cNvSpPr>
            <a:spLocks noGrp="1"/>
          </p:cNvSpPr>
          <p:nvPr>
            <p:ph type="title"/>
          </p:nvPr>
        </p:nvSpPr>
        <p:spPr>
          <a:xfrm>
            <a:off x="113450" y="112871"/>
            <a:ext cx="11924670" cy="568171"/>
          </a:xfrm>
          <a:solidFill>
            <a:schemeClr val="bg2">
              <a:lumMod val="50000"/>
            </a:schemeClr>
          </a:solidFill>
          <a:ln w="57150">
            <a:solidFill>
              <a:schemeClr val="accent1"/>
            </a:solidFill>
          </a:ln>
        </p:spPr>
        <p:txBody>
          <a:bodyPr>
            <a:normAutofit/>
          </a:bodyPr>
          <a:lstStyle/>
          <a:p>
            <a:pPr algn="ctr"/>
            <a:r>
              <a:rPr lang="en-US" dirty="0">
                <a:solidFill>
                  <a:schemeClr val="bg1"/>
                </a:solidFill>
              </a:rPr>
              <a:t>Quarterly product transaction Trends</a:t>
            </a:r>
            <a:endParaRPr lang="en-IN" dirty="0">
              <a:solidFill>
                <a:schemeClr val="bg1"/>
              </a:solidFill>
            </a:endParaRPr>
          </a:p>
        </p:txBody>
      </p:sp>
      <p:sp>
        <p:nvSpPr>
          <p:cNvPr id="6" name="TextBox 5">
            <a:extLst>
              <a:ext uri="{FF2B5EF4-FFF2-40B4-BE49-F238E27FC236}">
                <a16:creationId xmlns:a16="http://schemas.microsoft.com/office/drawing/2014/main" id="{92D18484-6717-42C0-8E7A-7B81F13C662A}"/>
              </a:ext>
            </a:extLst>
          </p:cNvPr>
          <p:cNvSpPr txBox="1"/>
          <p:nvPr/>
        </p:nvSpPr>
        <p:spPr>
          <a:xfrm>
            <a:off x="113449" y="4837291"/>
            <a:ext cx="6061714" cy="1785104"/>
          </a:xfrm>
          <a:prstGeom prst="rect">
            <a:avLst/>
          </a:prstGeom>
          <a:solidFill>
            <a:schemeClr val="bg2">
              <a:lumMod val="50000"/>
            </a:schemeClr>
          </a:solidFill>
          <a:ln w="38100">
            <a:solidFill>
              <a:schemeClr val="accent1"/>
            </a:solidFill>
          </a:ln>
        </p:spPr>
        <p:txBody>
          <a:bodyPr wrap="square" rtlCol="0">
            <a:spAutoFit/>
          </a:bodyPr>
          <a:lstStyle/>
          <a:p>
            <a:pPr marL="342900" indent="-342900">
              <a:buFont typeface="Wingdings" panose="05000000000000000000" pitchFamily="2" charset="2"/>
              <a:buChar char="v"/>
            </a:pPr>
            <a:r>
              <a:rPr lang="en-US" sz="2200" dirty="0">
                <a:solidFill>
                  <a:schemeClr val="bg1"/>
                </a:solidFill>
              </a:rPr>
              <a:t>Third Quarter of 2018, Flour, mixes and lunch meat had more transactions</a:t>
            </a:r>
          </a:p>
          <a:p>
            <a:pPr marL="342900" indent="-342900">
              <a:buFont typeface="Wingdings" panose="05000000000000000000" pitchFamily="2" charset="2"/>
              <a:buChar char="v"/>
            </a:pPr>
            <a:r>
              <a:rPr lang="en-US" sz="2200" dirty="0">
                <a:solidFill>
                  <a:schemeClr val="bg1"/>
                </a:solidFill>
              </a:rPr>
              <a:t>First Quarter of 2019, bagels, dishwashing liquid and milk had highest transaction</a:t>
            </a:r>
          </a:p>
          <a:p>
            <a:endParaRPr lang="en-US" sz="2200" dirty="0">
              <a:solidFill>
                <a:schemeClr val="bg1"/>
              </a:solidFill>
            </a:endParaRPr>
          </a:p>
        </p:txBody>
      </p:sp>
      <p:sp>
        <p:nvSpPr>
          <p:cNvPr id="7" name="TextBox 6">
            <a:extLst>
              <a:ext uri="{FF2B5EF4-FFF2-40B4-BE49-F238E27FC236}">
                <a16:creationId xmlns:a16="http://schemas.microsoft.com/office/drawing/2014/main" id="{B6C574B9-FA8F-4723-94E1-8F94D86031C1}"/>
              </a:ext>
            </a:extLst>
          </p:cNvPr>
          <p:cNvSpPr txBox="1"/>
          <p:nvPr/>
        </p:nvSpPr>
        <p:spPr>
          <a:xfrm>
            <a:off x="148586" y="4019550"/>
            <a:ext cx="6061714" cy="400110"/>
          </a:xfrm>
          <a:prstGeom prst="rect">
            <a:avLst/>
          </a:prstGeom>
          <a:solidFill>
            <a:schemeClr val="accent1"/>
          </a:solidFill>
          <a:ln w="57150">
            <a:solidFill>
              <a:schemeClr val="bg2">
                <a:lumMod val="50000"/>
              </a:schemeClr>
            </a:solidFill>
          </a:ln>
        </p:spPr>
        <p:txBody>
          <a:bodyPr wrap="square" rtlCol="0">
            <a:spAutoFit/>
          </a:bodyPr>
          <a:lstStyle/>
          <a:p>
            <a:pPr algn="ctr"/>
            <a:r>
              <a:rPr lang="en-US" sz="2000" dirty="0">
                <a:solidFill>
                  <a:schemeClr val="bg1"/>
                </a:solidFill>
              </a:rPr>
              <a:t>Quarterly product transaction Trends</a:t>
            </a:r>
            <a:endParaRPr lang="en-US" sz="1400" dirty="0">
              <a:solidFill>
                <a:schemeClr val="bg1"/>
              </a:solidFill>
            </a:endParaRPr>
          </a:p>
        </p:txBody>
      </p:sp>
      <p:pic>
        <p:nvPicPr>
          <p:cNvPr id="13" name="Picture 12" descr="Table&#10;&#10;Description automatically generated">
            <a:extLst>
              <a:ext uri="{FF2B5EF4-FFF2-40B4-BE49-F238E27FC236}">
                <a16:creationId xmlns:a16="http://schemas.microsoft.com/office/drawing/2014/main" id="{F73BF945-5F2F-4213-8E89-B905508C259B}"/>
              </a:ext>
            </a:extLst>
          </p:cNvPr>
          <p:cNvPicPr>
            <a:picLocks noChangeAspect="1"/>
          </p:cNvPicPr>
          <p:nvPr/>
        </p:nvPicPr>
        <p:blipFill>
          <a:blip r:embed="rId2"/>
          <a:stretch>
            <a:fillRect/>
          </a:stretch>
        </p:blipFill>
        <p:spPr>
          <a:xfrm>
            <a:off x="6810376" y="761746"/>
            <a:ext cx="4970340" cy="5867908"/>
          </a:xfrm>
          <a:prstGeom prst="rect">
            <a:avLst/>
          </a:prstGeom>
        </p:spPr>
      </p:pic>
      <p:pic>
        <p:nvPicPr>
          <p:cNvPr id="15" name="Picture 14">
            <a:extLst>
              <a:ext uri="{FF2B5EF4-FFF2-40B4-BE49-F238E27FC236}">
                <a16:creationId xmlns:a16="http://schemas.microsoft.com/office/drawing/2014/main" id="{FADA5E5D-1DFF-43A9-A306-021758A895B3}"/>
              </a:ext>
            </a:extLst>
          </p:cNvPr>
          <p:cNvPicPr>
            <a:picLocks noChangeAspect="1"/>
          </p:cNvPicPr>
          <p:nvPr/>
        </p:nvPicPr>
        <p:blipFill>
          <a:blip r:embed="rId3"/>
          <a:stretch>
            <a:fillRect/>
          </a:stretch>
        </p:blipFill>
        <p:spPr>
          <a:xfrm>
            <a:off x="113449" y="857250"/>
            <a:ext cx="5496775" cy="2744669"/>
          </a:xfrm>
          <a:prstGeom prst="rect">
            <a:avLst/>
          </a:prstGeom>
        </p:spPr>
      </p:pic>
    </p:spTree>
    <p:extLst>
      <p:ext uri="{BB962C8B-B14F-4D97-AF65-F5344CB8AC3E}">
        <p14:creationId xmlns:p14="http://schemas.microsoft.com/office/powerpoint/2010/main" val="15534491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7FD4F-FE92-4AC2-88A1-6BEC3BE9D96B}"/>
              </a:ext>
            </a:extLst>
          </p:cNvPr>
          <p:cNvSpPr>
            <a:spLocks noGrp="1"/>
          </p:cNvSpPr>
          <p:nvPr>
            <p:ph type="title"/>
          </p:nvPr>
        </p:nvSpPr>
        <p:spPr>
          <a:xfrm>
            <a:off x="113450" y="112871"/>
            <a:ext cx="11924670" cy="568171"/>
          </a:xfrm>
          <a:solidFill>
            <a:schemeClr val="bg2">
              <a:lumMod val="50000"/>
            </a:schemeClr>
          </a:solidFill>
          <a:ln w="57150">
            <a:solidFill>
              <a:schemeClr val="accent1"/>
            </a:solidFill>
          </a:ln>
        </p:spPr>
        <p:txBody>
          <a:bodyPr>
            <a:normAutofit/>
          </a:bodyPr>
          <a:lstStyle/>
          <a:p>
            <a:pPr algn="ctr"/>
            <a:r>
              <a:rPr lang="en-US" dirty="0">
                <a:solidFill>
                  <a:schemeClr val="bg1"/>
                </a:solidFill>
              </a:rPr>
              <a:t>monthly product transaction Trends</a:t>
            </a:r>
            <a:endParaRPr lang="en-IN" dirty="0">
              <a:solidFill>
                <a:schemeClr val="bg1"/>
              </a:solidFill>
            </a:endParaRPr>
          </a:p>
        </p:txBody>
      </p:sp>
      <p:sp>
        <p:nvSpPr>
          <p:cNvPr id="6" name="TextBox 5">
            <a:extLst>
              <a:ext uri="{FF2B5EF4-FFF2-40B4-BE49-F238E27FC236}">
                <a16:creationId xmlns:a16="http://schemas.microsoft.com/office/drawing/2014/main" id="{92D18484-6717-42C0-8E7A-7B81F13C662A}"/>
              </a:ext>
            </a:extLst>
          </p:cNvPr>
          <p:cNvSpPr txBox="1"/>
          <p:nvPr/>
        </p:nvSpPr>
        <p:spPr>
          <a:xfrm>
            <a:off x="32094" y="4022303"/>
            <a:ext cx="5054340" cy="2462213"/>
          </a:xfrm>
          <a:prstGeom prst="rect">
            <a:avLst/>
          </a:prstGeom>
          <a:solidFill>
            <a:schemeClr val="bg2">
              <a:lumMod val="50000"/>
            </a:schemeClr>
          </a:solidFill>
          <a:ln w="38100">
            <a:solidFill>
              <a:schemeClr val="accent1"/>
            </a:solidFill>
          </a:ln>
        </p:spPr>
        <p:txBody>
          <a:bodyPr wrap="square" rtlCol="0">
            <a:spAutoFit/>
          </a:bodyPr>
          <a:lstStyle/>
          <a:p>
            <a:pPr marL="342900" indent="-342900">
              <a:buFont typeface="Wingdings" panose="05000000000000000000" pitchFamily="2" charset="2"/>
              <a:buChar char="v"/>
            </a:pPr>
            <a:r>
              <a:rPr lang="en-US" sz="2200" dirty="0">
                <a:solidFill>
                  <a:schemeClr val="bg1"/>
                </a:solidFill>
              </a:rPr>
              <a:t>In the month of January ,Product transaction is at peak</a:t>
            </a:r>
          </a:p>
          <a:p>
            <a:pPr marL="342900" indent="-342900">
              <a:buFont typeface="Wingdings" panose="05000000000000000000" pitchFamily="2" charset="2"/>
              <a:buChar char="v"/>
            </a:pPr>
            <a:r>
              <a:rPr lang="en-US" sz="2200" dirty="0">
                <a:solidFill>
                  <a:schemeClr val="bg1"/>
                </a:solidFill>
              </a:rPr>
              <a:t>In the month of October , very low product transaction noted</a:t>
            </a:r>
          </a:p>
          <a:p>
            <a:pPr marL="342900" indent="-342900">
              <a:buFont typeface="Wingdings" panose="05000000000000000000" pitchFamily="2" charset="2"/>
              <a:buChar char="v"/>
            </a:pPr>
            <a:r>
              <a:rPr lang="en-US" sz="2200" dirty="0">
                <a:solidFill>
                  <a:schemeClr val="bg1"/>
                </a:solidFill>
              </a:rPr>
              <a:t>Sandwich loaves, Shampoo, soda, Cereals, Poultry are highest selling products</a:t>
            </a:r>
          </a:p>
        </p:txBody>
      </p:sp>
      <p:sp>
        <p:nvSpPr>
          <p:cNvPr id="7" name="TextBox 6">
            <a:extLst>
              <a:ext uri="{FF2B5EF4-FFF2-40B4-BE49-F238E27FC236}">
                <a16:creationId xmlns:a16="http://schemas.microsoft.com/office/drawing/2014/main" id="{B6C574B9-FA8F-4723-94E1-8F94D86031C1}"/>
              </a:ext>
            </a:extLst>
          </p:cNvPr>
          <p:cNvSpPr txBox="1"/>
          <p:nvPr/>
        </p:nvSpPr>
        <p:spPr>
          <a:xfrm>
            <a:off x="0" y="3453261"/>
            <a:ext cx="5091329" cy="400110"/>
          </a:xfrm>
          <a:prstGeom prst="rect">
            <a:avLst/>
          </a:prstGeom>
          <a:solidFill>
            <a:schemeClr val="accent1"/>
          </a:solidFill>
          <a:ln w="57150">
            <a:solidFill>
              <a:schemeClr val="bg2">
                <a:lumMod val="50000"/>
              </a:schemeClr>
            </a:solidFill>
          </a:ln>
        </p:spPr>
        <p:txBody>
          <a:bodyPr wrap="square" rtlCol="0">
            <a:spAutoFit/>
          </a:bodyPr>
          <a:lstStyle/>
          <a:p>
            <a:pPr algn="ctr"/>
            <a:r>
              <a:rPr lang="en-US" sz="2000" dirty="0">
                <a:solidFill>
                  <a:schemeClr val="bg2">
                    <a:lumMod val="25000"/>
                  </a:schemeClr>
                </a:solidFill>
              </a:rPr>
              <a:t>Monthly Product Transaction Analysis</a:t>
            </a:r>
            <a:endParaRPr lang="en-IN" sz="2000" dirty="0">
              <a:solidFill>
                <a:schemeClr val="bg2">
                  <a:lumMod val="25000"/>
                </a:schemeClr>
              </a:solidFill>
            </a:endParaRPr>
          </a:p>
        </p:txBody>
      </p:sp>
      <p:pic>
        <p:nvPicPr>
          <p:cNvPr id="4" name="Picture 3">
            <a:extLst>
              <a:ext uri="{FF2B5EF4-FFF2-40B4-BE49-F238E27FC236}">
                <a16:creationId xmlns:a16="http://schemas.microsoft.com/office/drawing/2014/main" id="{E147929A-0111-41C8-8592-3B03967C45F6}"/>
              </a:ext>
            </a:extLst>
          </p:cNvPr>
          <p:cNvPicPr>
            <a:picLocks noChangeAspect="1"/>
          </p:cNvPicPr>
          <p:nvPr/>
        </p:nvPicPr>
        <p:blipFill>
          <a:blip r:embed="rId2"/>
          <a:stretch>
            <a:fillRect/>
          </a:stretch>
        </p:blipFill>
        <p:spPr>
          <a:xfrm>
            <a:off x="5195028" y="844898"/>
            <a:ext cx="6589349" cy="2047592"/>
          </a:xfrm>
          <a:prstGeom prst="rect">
            <a:avLst/>
          </a:prstGeom>
        </p:spPr>
      </p:pic>
      <p:pic>
        <p:nvPicPr>
          <p:cNvPr id="12" name="Picture 11">
            <a:extLst>
              <a:ext uri="{FF2B5EF4-FFF2-40B4-BE49-F238E27FC236}">
                <a16:creationId xmlns:a16="http://schemas.microsoft.com/office/drawing/2014/main" id="{E8459F15-B530-4D3A-8A13-000736A0FBD7}"/>
              </a:ext>
            </a:extLst>
          </p:cNvPr>
          <p:cNvPicPr>
            <a:picLocks noChangeAspect="1"/>
          </p:cNvPicPr>
          <p:nvPr/>
        </p:nvPicPr>
        <p:blipFill rotWithShape="1">
          <a:blip r:embed="rId3"/>
          <a:srcRect l="1818" r="1100"/>
          <a:stretch/>
        </p:blipFill>
        <p:spPr>
          <a:xfrm>
            <a:off x="5318449" y="3004457"/>
            <a:ext cx="6589349" cy="3740672"/>
          </a:xfrm>
          <a:prstGeom prst="rect">
            <a:avLst/>
          </a:prstGeom>
        </p:spPr>
      </p:pic>
      <p:pic>
        <p:nvPicPr>
          <p:cNvPr id="13" name="Picture 12">
            <a:extLst>
              <a:ext uri="{FF2B5EF4-FFF2-40B4-BE49-F238E27FC236}">
                <a16:creationId xmlns:a16="http://schemas.microsoft.com/office/drawing/2014/main" id="{C44E93ED-7CFF-4A78-9D0A-3FEE859EFAB9}"/>
              </a:ext>
            </a:extLst>
          </p:cNvPr>
          <p:cNvPicPr>
            <a:picLocks noChangeAspect="1"/>
          </p:cNvPicPr>
          <p:nvPr/>
        </p:nvPicPr>
        <p:blipFill>
          <a:blip r:embed="rId4"/>
          <a:stretch>
            <a:fillRect/>
          </a:stretch>
        </p:blipFill>
        <p:spPr>
          <a:xfrm>
            <a:off x="32094" y="708722"/>
            <a:ext cx="4664528" cy="2539303"/>
          </a:xfrm>
          <a:prstGeom prst="rect">
            <a:avLst/>
          </a:prstGeom>
        </p:spPr>
      </p:pic>
    </p:spTree>
    <p:extLst>
      <p:ext uri="{BB962C8B-B14F-4D97-AF65-F5344CB8AC3E}">
        <p14:creationId xmlns:p14="http://schemas.microsoft.com/office/powerpoint/2010/main" val="271525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7FD4F-FE92-4AC2-88A1-6BEC3BE9D96B}"/>
              </a:ext>
            </a:extLst>
          </p:cNvPr>
          <p:cNvSpPr>
            <a:spLocks noGrp="1"/>
          </p:cNvSpPr>
          <p:nvPr>
            <p:ph type="title"/>
          </p:nvPr>
        </p:nvSpPr>
        <p:spPr>
          <a:xfrm>
            <a:off x="113450" y="112871"/>
            <a:ext cx="11924670" cy="568171"/>
          </a:xfrm>
          <a:solidFill>
            <a:schemeClr val="bg2">
              <a:lumMod val="50000"/>
            </a:schemeClr>
          </a:solidFill>
          <a:ln w="57150">
            <a:solidFill>
              <a:schemeClr val="accent1"/>
            </a:solidFill>
          </a:ln>
        </p:spPr>
        <p:txBody>
          <a:bodyPr>
            <a:normAutofit/>
          </a:bodyPr>
          <a:lstStyle/>
          <a:p>
            <a:pPr algn="ctr"/>
            <a:r>
              <a:rPr lang="en-US" dirty="0">
                <a:solidFill>
                  <a:schemeClr val="bg1"/>
                </a:solidFill>
              </a:rPr>
              <a:t>weekday Product transaction Trends</a:t>
            </a:r>
            <a:endParaRPr lang="en-IN" dirty="0">
              <a:solidFill>
                <a:schemeClr val="bg1"/>
              </a:solidFill>
            </a:endParaRPr>
          </a:p>
        </p:txBody>
      </p:sp>
      <p:sp>
        <p:nvSpPr>
          <p:cNvPr id="6" name="TextBox 5">
            <a:extLst>
              <a:ext uri="{FF2B5EF4-FFF2-40B4-BE49-F238E27FC236}">
                <a16:creationId xmlns:a16="http://schemas.microsoft.com/office/drawing/2014/main" id="{92D18484-6717-42C0-8E7A-7B81F13C662A}"/>
              </a:ext>
            </a:extLst>
          </p:cNvPr>
          <p:cNvSpPr txBox="1"/>
          <p:nvPr/>
        </p:nvSpPr>
        <p:spPr>
          <a:xfrm>
            <a:off x="345225" y="5637133"/>
            <a:ext cx="5477076" cy="1107996"/>
          </a:xfrm>
          <a:prstGeom prst="rect">
            <a:avLst/>
          </a:prstGeom>
          <a:solidFill>
            <a:schemeClr val="bg2">
              <a:lumMod val="50000"/>
            </a:schemeClr>
          </a:solidFill>
          <a:ln w="38100">
            <a:solidFill>
              <a:schemeClr val="accent1"/>
            </a:solidFill>
          </a:ln>
        </p:spPr>
        <p:txBody>
          <a:bodyPr wrap="square" rtlCol="0">
            <a:spAutoFit/>
          </a:bodyPr>
          <a:lstStyle/>
          <a:p>
            <a:pPr marL="342900" indent="-342900">
              <a:buFont typeface="Wingdings" panose="05000000000000000000" pitchFamily="2" charset="2"/>
              <a:buChar char="v"/>
            </a:pPr>
            <a:r>
              <a:rPr lang="en-US" sz="2200" dirty="0">
                <a:solidFill>
                  <a:schemeClr val="bg1"/>
                </a:solidFill>
              </a:rPr>
              <a:t> Highest transaction happens on Sunday</a:t>
            </a:r>
          </a:p>
          <a:p>
            <a:pPr marL="342900" indent="-342900">
              <a:buFont typeface="Wingdings" panose="05000000000000000000" pitchFamily="2" charset="2"/>
              <a:buChar char="v"/>
            </a:pPr>
            <a:r>
              <a:rPr lang="en-US" sz="2200" dirty="0">
                <a:solidFill>
                  <a:schemeClr val="bg1"/>
                </a:solidFill>
              </a:rPr>
              <a:t>Lowest transaction happens on Monday</a:t>
            </a:r>
          </a:p>
          <a:p>
            <a:pPr marL="342900" indent="-342900">
              <a:buFont typeface="Wingdings" panose="05000000000000000000" pitchFamily="2" charset="2"/>
              <a:buChar char="v"/>
            </a:pPr>
            <a:r>
              <a:rPr lang="en-US" sz="2200" dirty="0">
                <a:solidFill>
                  <a:schemeClr val="bg1"/>
                </a:solidFill>
              </a:rPr>
              <a:t>Lunch meat has highest transaction</a:t>
            </a:r>
          </a:p>
        </p:txBody>
      </p:sp>
      <p:sp>
        <p:nvSpPr>
          <p:cNvPr id="7" name="TextBox 6">
            <a:extLst>
              <a:ext uri="{FF2B5EF4-FFF2-40B4-BE49-F238E27FC236}">
                <a16:creationId xmlns:a16="http://schemas.microsoft.com/office/drawing/2014/main" id="{B6C574B9-FA8F-4723-94E1-8F94D86031C1}"/>
              </a:ext>
            </a:extLst>
          </p:cNvPr>
          <p:cNvSpPr txBox="1"/>
          <p:nvPr/>
        </p:nvSpPr>
        <p:spPr>
          <a:xfrm>
            <a:off x="275374" y="5121341"/>
            <a:ext cx="5546927" cy="400110"/>
          </a:xfrm>
          <a:prstGeom prst="rect">
            <a:avLst/>
          </a:prstGeom>
          <a:solidFill>
            <a:schemeClr val="accent1"/>
          </a:solidFill>
          <a:ln w="57150">
            <a:solidFill>
              <a:schemeClr val="bg2">
                <a:lumMod val="50000"/>
              </a:schemeClr>
            </a:solidFill>
          </a:ln>
        </p:spPr>
        <p:txBody>
          <a:bodyPr wrap="square" rtlCol="0">
            <a:spAutoFit/>
          </a:bodyPr>
          <a:lstStyle/>
          <a:p>
            <a:pPr algn="ctr"/>
            <a:r>
              <a:rPr lang="en-US" sz="2000" dirty="0">
                <a:solidFill>
                  <a:schemeClr val="bg1"/>
                </a:solidFill>
              </a:rPr>
              <a:t>weekday Product transaction Analysis</a:t>
            </a:r>
            <a:endParaRPr lang="en-IN" sz="2000" dirty="0">
              <a:solidFill>
                <a:schemeClr val="bg1"/>
              </a:solidFill>
            </a:endParaRPr>
          </a:p>
        </p:txBody>
      </p:sp>
      <p:pic>
        <p:nvPicPr>
          <p:cNvPr id="3" name="Picture 2">
            <a:extLst>
              <a:ext uri="{FF2B5EF4-FFF2-40B4-BE49-F238E27FC236}">
                <a16:creationId xmlns:a16="http://schemas.microsoft.com/office/drawing/2014/main" id="{B7B5DFA9-43C9-4712-8A58-A2B2DC72F87A}"/>
              </a:ext>
            </a:extLst>
          </p:cNvPr>
          <p:cNvPicPr>
            <a:picLocks noChangeAspect="1"/>
          </p:cNvPicPr>
          <p:nvPr/>
        </p:nvPicPr>
        <p:blipFill>
          <a:blip r:embed="rId2"/>
          <a:stretch>
            <a:fillRect/>
          </a:stretch>
        </p:blipFill>
        <p:spPr>
          <a:xfrm>
            <a:off x="113450" y="814415"/>
            <a:ext cx="5708852" cy="4138586"/>
          </a:xfrm>
          <a:prstGeom prst="rect">
            <a:avLst/>
          </a:prstGeom>
        </p:spPr>
      </p:pic>
      <p:pic>
        <p:nvPicPr>
          <p:cNvPr id="5" name="Picture 4">
            <a:extLst>
              <a:ext uri="{FF2B5EF4-FFF2-40B4-BE49-F238E27FC236}">
                <a16:creationId xmlns:a16="http://schemas.microsoft.com/office/drawing/2014/main" id="{1BF0799C-AB2A-46B8-B2A6-610E869A1F69}"/>
              </a:ext>
            </a:extLst>
          </p:cNvPr>
          <p:cNvPicPr>
            <a:picLocks noChangeAspect="1"/>
          </p:cNvPicPr>
          <p:nvPr/>
        </p:nvPicPr>
        <p:blipFill>
          <a:blip r:embed="rId3"/>
          <a:stretch>
            <a:fillRect/>
          </a:stretch>
        </p:blipFill>
        <p:spPr>
          <a:xfrm>
            <a:off x="5962262" y="1028582"/>
            <a:ext cx="5576770" cy="2384475"/>
          </a:xfrm>
          <a:prstGeom prst="rect">
            <a:avLst/>
          </a:prstGeom>
        </p:spPr>
      </p:pic>
      <p:pic>
        <p:nvPicPr>
          <p:cNvPr id="8" name="Picture 7">
            <a:extLst>
              <a:ext uri="{FF2B5EF4-FFF2-40B4-BE49-F238E27FC236}">
                <a16:creationId xmlns:a16="http://schemas.microsoft.com/office/drawing/2014/main" id="{412BE226-5BDF-4E9C-A714-B4213B00AD8C}"/>
              </a:ext>
            </a:extLst>
          </p:cNvPr>
          <p:cNvPicPr>
            <a:picLocks noChangeAspect="1"/>
          </p:cNvPicPr>
          <p:nvPr/>
        </p:nvPicPr>
        <p:blipFill>
          <a:blip r:embed="rId4"/>
          <a:stretch>
            <a:fillRect/>
          </a:stretch>
        </p:blipFill>
        <p:spPr>
          <a:xfrm>
            <a:off x="6318483" y="3527142"/>
            <a:ext cx="5220549" cy="3217987"/>
          </a:xfrm>
          <a:prstGeom prst="rect">
            <a:avLst/>
          </a:prstGeom>
        </p:spPr>
      </p:pic>
      <p:pic>
        <p:nvPicPr>
          <p:cNvPr id="9" name="Picture 8">
            <a:extLst>
              <a:ext uri="{FF2B5EF4-FFF2-40B4-BE49-F238E27FC236}">
                <a16:creationId xmlns:a16="http://schemas.microsoft.com/office/drawing/2014/main" id="{855DB8E9-2E99-43C1-9BBC-D15DC142ECE2}"/>
              </a:ext>
            </a:extLst>
          </p:cNvPr>
          <p:cNvPicPr>
            <a:picLocks noChangeAspect="1"/>
          </p:cNvPicPr>
          <p:nvPr/>
        </p:nvPicPr>
        <p:blipFill>
          <a:blip r:embed="rId5"/>
          <a:stretch>
            <a:fillRect/>
          </a:stretch>
        </p:blipFill>
        <p:spPr>
          <a:xfrm>
            <a:off x="11539032" y="3527142"/>
            <a:ext cx="624840" cy="1295400"/>
          </a:xfrm>
          <a:prstGeom prst="rect">
            <a:avLst/>
          </a:prstGeom>
        </p:spPr>
      </p:pic>
    </p:spTree>
    <p:extLst>
      <p:ext uri="{BB962C8B-B14F-4D97-AF65-F5344CB8AC3E}">
        <p14:creationId xmlns:p14="http://schemas.microsoft.com/office/powerpoint/2010/main" val="1673359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7FD4F-FE92-4AC2-88A1-6BEC3BE9D96B}"/>
              </a:ext>
            </a:extLst>
          </p:cNvPr>
          <p:cNvSpPr>
            <a:spLocks noGrp="1"/>
          </p:cNvSpPr>
          <p:nvPr>
            <p:ph type="title"/>
          </p:nvPr>
        </p:nvSpPr>
        <p:spPr>
          <a:xfrm>
            <a:off x="113450" y="112871"/>
            <a:ext cx="11924670" cy="568171"/>
          </a:xfrm>
          <a:solidFill>
            <a:schemeClr val="bg2">
              <a:lumMod val="50000"/>
            </a:schemeClr>
          </a:solidFill>
          <a:ln w="57150">
            <a:solidFill>
              <a:schemeClr val="accent1"/>
            </a:solidFill>
          </a:ln>
        </p:spPr>
        <p:txBody>
          <a:bodyPr>
            <a:normAutofit/>
          </a:bodyPr>
          <a:lstStyle/>
          <a:p>
            <a:pPr algn="ctr"/>
            <a:r>
              <a:rPr lang="en-US" dirty="0">
                <a:solidFill>
                  <a:schemeClr val="bg1"/>
                </a:solidFill>
              </a:rPr>
              <a:t>daily Product transaction Trends</a:t>
            </a:r>
            <a:endParaRPr lang="en-IN" dirty="0">
              <a:solidFill>
                <a:schemeClr val="bg1"/>
              </a:solidFill>
            </a:endParaRPr>
          </a:p>
        </p:txBody>
      </p:sp>
      <p:sp>
        <p:nvSpPr>
          <p:cNvPr id="6" name="TextBox 5">
            <a:extLst>
              <a:ext uri="{FF2B5EF4-FFF2-40B4-BE49-F238E27FC236}">
                <a16:creationId xmlns:a16="http://schemas.microsoft.com/office/drawing/2014/main" id="{92D18484-6717-42C0-8E7A-7B81F13C662A}"/>
              </a:ext>
            </a:extLst>
          </p:cNvPr>
          <p:cNvSpPr txBox="1"/>
          <p:nvPr/>
        </p:nvSpPr>
        <p:spPr>
          <a:xfrm>
            <a:off x="153880" y="5298579"/>
            <a:ext cx="5220550" cy="1538883"/>
          </a:xfrm>
          <a:prstGeom prst="rect">
            <a:avLst/>
          </a:prstGeom>
          <a:solidFill>
            <a:schemeClr val="bg2">
              <a:lumMod val="50000"/>
            </a:schemeClr>
          </a:solidFill>
          <a:ln w="38100">
            <a:solidFill>
              <a:schemeClr val="accent1"/>
            </a:solidFill>
          </a:ln>
        </p:spPr>
        <p:txBody>
          <a:bodyPr wrap="square" rtlCol="0">
            <a:spAutoFit/>
          </a:bodyPr>
          <a:lstStyle/>
          <a:p>
            <a:pPr marL="342900" indent="-342900">
              <a:buFont typeface="Wingdings" panose="05000000000000000000" pitchFamily="2" charset="2"/>
              <a:buChar char="v"/>
            </a:pPr>
            <a:r>
              <a:rPr lang="en-US" dirty="0">
                <a:solidFill>
                  <a:schemeClr val="bg1"/>
                </a:solidFill>
              </a:rPr>
              <a:t> Highest transaction happens on first day of the month</a:t>
            </a:r>
          </a:p>
          <a:p>
            <a:pPr marL="342900" indent="-342900">
              <a:buFont typeface="Wingdings" panose="05000000000000000000" pitchFamily="2" charset="2"/>
              <a:buChar char="v"/>
            </a:pPr>
            <a:r>
              <a:rPr lang="en-US" dirty="0">
                <a:solidFill>
                  <a:schemeClr val="bg1"/>
                </a:solidFill>
              </a:rPr>
              <a:t>Lowest transaction happens on 28</a:t>
            </a:r>
            <a:r>
              <a:rPr lang="en-US" baseline="30000" dirty="0">
                <a:solidFill>
                  <a:schemeClr val="bg1"/>
                </a:solidFill>
              </a:rPr>
              <a:t>th</a:t>
            </a:r>
            <a:r>
              <a:rPr lang="en-US" dirty="0">
                <a:solidFill>
                  <a:schemeClr val="bg1"/>
                </a:solidFill>
              </a:rPr>
              <a:t> day of the month</a:t>
            </a:r>
          </a:p>
          <a:p>
            <a:endParaRPr lang="en-US" sz="2200" dirty="0">
              <a:solidFill>
                <a:schemeClr val="bg1"/>
              </a:solidFill>
            </a:endParaRPr>
          </a:p>
        </p:txBody>
      </p:sp>
      <p:sp>
        <p:nvSpPr>
          <p:cNvPr id="7" name="TextBox 6">
            <a:extLst>
              <a:ext uri="{FF2B5EF4-FFF2-40B4-BE49-F238E27FC236}">
                <a16:creationId xmlns:a16="http://schemas.microsoft.com/office/drawing/2014/main" id="{B6C574B9-FA8F-4723-94E1-8F94D86031C1}"/>
              </a:ext>
            </a:extLst>
          </p:cNvPr>
          <p:cNvSpPr txBox="1"/>
          <p:nvPr/>
        </p:nvSpPr>
        <p:spPr>
          <a:xfrm>
            <a:off x="153880" y="4782791"/>
            <a:ext cx="5220550" cy="400110"/>
          </a:xfrm>
          <a:prstGeom prst="rect">
            <a:avLst/>
          </a:prstGeom>
          <a:solidFill>
            <a:schemeClr val="accent1"/>
          </a:solidFill>
          <a:ln w="57150">
            <a:solidFill>
              <a:schemeClr val="bg2">
                <a:lumMod val="50000"/>
              </a:schemeClr>
            </a:solidFill>
          </a:ln>
        </p:spPr>
        <p:txBody>
          <a:bodyPr wrap="square" rtlCol="0">
            <a:spAutoFit/>
          </a:bodyPr>
          <a:lstStyle/>
          <a:p>
            <a:pPr algn="ctr"/>
            <a:r>
              <a:rPr lang="en-US" sz="2000" dirty="0">
                <a:solidFill>
                  <a:schemeClr val="bg1"/>
                </a:solidFill>
              </a:rPr>
              <a:t>Daily Product transaction Analysis</a:t>
            </a:r>
            <a:endParaRPr lang="en-IN" sz="2000" dirty="0">
              <a:solidFill>
                <a:schemeClr val="bg1"/>
              </a:solidFill>
            </a:endParaRPr>
          </a:p>
        </p:txBody>
      </p:sp>
      <p:pic>
        <p:nvPicPr>
          <p:cNvPr id="11" name="Picture 10">
            <a:extLst>
              <a:ext uri="{FF2B5EF4-FFF2-40B4-BE49-F238E27FC236}">
                <a16:creationId xmlns:a16="http://schemas.microsoft.com/office/drawing/2014/main" id="{B0B12435-C18C-4F31-ACEA-00E07950E94F}"/>
              </a:ext>
            </a:extLst>
          </p:cNvPr>
          <p:cNvPicPr>
            <a:picLocks noChangeAspect="1"/>
          </p:cNvPicPr>
          <p:nvPr/>
        </p:nvPicPr>
        <p:blipFill>
          <a:blip r:embed="rId2"/>
          <a:stretch>
            <a:fillRect/>
          </a:stretch>
        </p:blipFill>
        <p:spPr>
          <a:xfrm>
            <a:off x="5771952" y="772835"/>
            <a:ext cx="5703143" cy="2352919"/>
          </a:xfrm>
          <a:prstGeom prst="rect">
            <a:avLst/>
          </a:prstGeom>
        </p:spPr>
      </p:pic>
      <p:pic>
        <p:nvPicPr>
          <p:cNvPr id="12" name="Picture 11">
            <a:extLst>
              <a:ext uri="{FF2B5EF4-FFF2-40B4-BE49-F238E27FC236}">
                <a16:creationId xmlns:a16="http://schemas.microsoft.com/office/drawing/2014/main" id="{63FC1234-CA71-4BBA-A0B6-9C48E3EE02EB}"/>
              </a:ext>
            </a:extLst>
          </p:cNvPr>
          <p:cNvPicPr>
            <a:picLocks noChangeAspect="1"/>
          </p:cNvPicPr>
          <p:nvPr/>
        </p:nvPicPr>
        <p:blipFill>
          <a:blip r:embed="rId3"/>
          <a:stretch>
            <a:fillRect/>
          </a:stretch>
        </p:blipFill>
        <p:spPr>
          <a:xfrm>
            <a:off x="11413280" y="796724"/>
            <a:ext cx="624840" cy="5966850"/>
          </a:xfrm>
          <a:prstGeom prst="rect">
            <a:avLst/>
          </a:prstGeom>
        </p:spPr>
      </p:pic>
      <p:pic>
        <p:nvPicPr>
          <p:cNvPr id="13" name="Picture 12">
            <a:extLst>
              <a:ext uri="{FF2B5EF4-FFF2-40B4-BE49-F238E27FC236}">
                <a16:creationId xmlns:a16="http://schemas.microsoft.com/office/drawing/2014/main" id="{D6728FAC-3631-47C6-A85E-5D6DAB044D18}"/>
              </a:ext>
            </a:extLst>
          </p:cNvPr>
          <p:cNvPicPr>
            <a:picLocks noChangeAspect="1"/>
          </p:cNvPicPr>
          <p:nvPr/>
        </p:nvPicPr>
        <p:blipFill>
          <a:blip r:embed="rId4"/>
          <a:stretch>
            <a:fillRect/>
          </a:stretch>
        </p:blipFill>
        <p:spPr>
          <a:xfrm>
            <a:off x="5906664" y="3217547"/>
            <a:ext cx="5371905" cy="3546027"/>
          </a:xfrm>
          <a:prstGeom prst="rect">
            <a:avLst/>
          </a:prstGeom>
        </p:spPr>
      </p:pic>
      <p:pic>
        <p:nvPicPr>
          <p:cNvPr id="15" name="Picture 14" descr="Graphical user interface, application, table, Excel&#10;&#10;Description automatically generated">
            <a:extLst>
              <a:ext uri="{FF2B5EF4-FFF2-40B4-BE49-F238E27FC236}">
                <a16:creationId xmlns:a16="http://schemas.microsoft.com/office/drawing/2014/main" id="{54EB6445-5E3D-4325-8CDB-59B961308962}"/>
              </a:ext>
            </a:extLst>
          </p:cNvPr>
          <p:cNvPicPr>
            <a:picLocks noChangeAspect="1"/>
          </p:cNvPicPr>
          <p:nvPr/>
        </p:nvPicPr>
        <p:blipFill>
          <a:blip r:embed="rId5"/>
          <a:stretch>
            <a:fillRect/>
          </a:stretch>
        </p:blipFill>
        <p:spPr>
          <a:xfrm>
            <a:off x="-15233" y="711932"/>
            <a:ext cx="5535521" cy="3884853"/>
          </a:xfrm>
          <a:prstGeom prst="rect">
            <a:avLst/>
          </a:prstGeom>
        </p:spPr>
      </p:pic>
    </p:spTree>
    <p:extLst>
      <p:ext uri="{BB962C8B-B14F-4D97-AF65-F5344CB8AC3E}">
        <p14:creationId xmlns:p14="http://schemas.microsoft.com/office/powerpoint/2010/main" val="783086545"/>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Product Summary_Win32_RS v2" id="{4A4BC7BA-E104-48CF-9F11-CBBDF04784BE}" vid="{45BAD27F-A2E8-4282-99F2-C6ED447BF4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A6C788-C4FC-4FDC-8A35-3D0FEBD2EC4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F46A686-309E-4CB8-8B43-0618CA3DC8E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043F881-A283-4804-BC69-C2CA14CA788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Product summary presentation</Template>
  <TotalTime>2159</TotalTime>
  <Words>1303</Words>
  <Application>Microsoft Office PowerPoint</Application>
  <PresentationFormat>Widescreen</PresentationFormat>
  <Paragraphs>132</Paragraphs>
  <Slides>15</Slides>
  <Notes>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15</vt:i4>
      </vt:variant>
    </vt:vector>
  </HeadingPairs>
  <TitlesOfParts>
    <vt:vector size="27" baseType="lpstr">
      <vt:lpstr>Arial</vt:lpstr>
      <vt:lpstr>Calibri</vt:lpstr>
      <vt:lpstr>charter</vt:lpstr>
      <vt:lpstr>Gill Sans MT</vt:lpstr>
      <vt:lpstr>inherit</vt:lpstr>
      <vt:lpstr>lato</vt:lpstr>
      <vt:lpstr>Open Sans</vt:lpstr>
      <vt:lpstr>Roboto</vt:lpstr>
      <vt:lpstr>Titillium Web</vt:lpstr>
      <vt:lpstr>Wingdings</vt:lpstr>
      <vt:lpstr>Wingdings 2</vt:lpstr>
      <vt:lpstr>DividendVTI</vt:lpstr>
      <vt:lpstr>Market basket ANALYSIS PROJECT</vt:lpstr>
      <vt:lpstr>Agenda</vt:lpstr>
      <vt:lpstr>EDA   Summary of the dataset</vt:lpstr>
      <vt:lpstr>PowerPoint Presentation</vt:lpstr>
      <vt:lpstr>Yearly product transaction Trends</vt:lpstr>
      <vt:lpstr>Quarterly product transaction Trends</vt:lpstr>
      <vt:lpstr>monthly product transaction Trends</vt:lpstr>
      <vt:lpstr>weekday Product transaction Trends</vt:lpstr>
      <vt:lpstr>daily Product transaction Trends</vt:lpstr>
      <vt:lpstr>Market basket analysis</vt:lpstr>
      <vt:lpstr>Association Rules Algorithms </vt:lpstr>
      <vt:lpstr>Market Basket Analysis</vt:lpstr>
      <vt:lpstr>What You Get out of Market Basket Analysis</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RFM SEGMENTATION ANALYSIS PROJECT</dc:title>
  <dc:creator>Suganthe Ramya M K</dc:creator>
  <cp:lastModifiedBy>Suganthe Ramya M K</cp:lastModifiedBy>
  <cp:revision>6</cp:revision>
  <dcterms:created xsi:type="dcterms:W3CDTF">2021-07-19T16:17:57Z</dcterms:created>
  <dcterms:modified xsi:type="dcterms:W3CDTF">2021-07-29T07:28:57Z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